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6"/>
  </p:notesMasterIdLst>
  <p:sldIdLst>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81" r:id="rId18"/>
    <p:sldId id="275" r:id="rId19"/>
    <p:sldId id="277" r:id="rId20"/>
    <p:sldId id="278" r:id="rId21"/>
    <p:sldId id="279" r:id="rId22"/>
    <p:sldId id="280" r:id="rId23"/>
    <p:sldId id="276" r:id="rId24"/>
    <p:sldId id="259" r:id="rId2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94" y="53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9E77D2-02FD-4C83-81E3-E989ED25C5ED}" type="datetimeFigureOut">
              <a:rPr lang="es-MX" smtClean="0"/>
              <a:pPr/>
              <a:t>27/01/2016</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C6FC33-BD7B-4ED8-8679-C249E476AD0F}" type="slidenum">
              <a:rPr lang="es-MX" smtClean="0"/>
              <a:pPr/>
              <a:t>‹Nº›</a:t>
            </a:fld>
            <a:endParaRPr lang="es-MX"/>
          </a:p>
        </p:txBody>
      </p:sp>
    </p:spTree>
    <p:extLst>
      <p:ext uri="{BB962C8B-B14F-4D97-AF65-F5344CB8AC3E}">
        <p14:creationId xmlns:p14="http://schemas.microsoft.com/office/powerpoint/2010/main" val="3966600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fld id="{6490C187-125C-478B-8981-B00BD6B43E4E}" type="slidenum">
              <a:rPr lang="es-ES_tradnl" sz="1200">
                <a:solidFill>
                  <a:prstClr val="black"/>
                </a:solidFill>
                <a:latin typeface="Arial" charset="0"/>
              </a:rPr>
              <a:pPr/>
              <a:t>2</a:t>
            </a:fld>
            <a:endParaRPr lang="es-ES_tradnl" sz="1200">
              <a:solidFill>
                <a:prstClr val="black"/>
              </a:solidFill>
              <a:latin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_tradnl"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fld id="{3BB947DE-72E0-4C92-A20E-E83AEEE8A0E5}" type="slidenum">
              <a:rPr lang="es-ES_tradnl" sz="1200">
                <a:solidFill>
                  <a:prstClr val="black"/>
                </a:solidFill>
                <a:latin typeface="Arial" charset="0"/>
              </a:rPr>
              <a:pPr/>
              <a:t>5</a:t>
            </a:fld>
            <a:endParaRPr lang="es-ES_tradnl" sz="1200">
              <a:solidFill>
                <a:prstClr val="black"/>
              </a:solidFill>
              <a:latin typeface="Arial"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_tradnl"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5FFE45B-5443-49A2-AFEE-C674698969B4}" type="datetimeFigureOut">
              <a:rPr lang="es-MX" smtClean="0"/>
              <a:pPr/>
              <a:t>27/01/2016</a:t>
            </a:fld>
            <a:endParaRPr lang="es-MX"/>
          </a:p>
        </p:txBody>
      </p:sp>
      <p:sp>
        <p:nvSpPr>
          <p:cNvPr id="5" name="Footer Placeholder 4"/>
          <p:cNvSpPr>
            <a:spLocks noGrp="1"/>
          </p:cNvSpPr>
          <p:nvPr>
            <p:ph type="ftr" sz="quarter" idx="11"/>
          </p:nvPr>
        </p:nvSpPr>
        <p:spPr/>
        <p:txBody>
          <a:bodyPr/>
          <a:lstStyle/>
          <a:p>
            <a:endParaRPr lang="es-MX"/>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21612331-2919-46D5-A856-BBBB4F64789B}" type="slidenum">
              <a:rPr lang="es-MX" smtClean="0"/>
              <a:pPr/>
              <a:t>‹Nº›</a:t>
            </a:fld>
            <a:endParaRPr lang="es-MX"/>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s-ES" smtClean="0"/>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5FFE45B-5443-49A2-AFEE-C674698969B4}" type="datetimeFigureOut">
              <a:rPr lang="es-MX" smtClean="0"/>
              <a:pPr/>
              <a:t>27/01/2016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21612331-2919-46D5-A856-BBBB4F64789B}"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5FFE45B-5443-49A2-AFEE-C674698969B4}" type="datetimeFigureOut">
              <a:rPr lang="es-MX" smtClean="0"/>
              <a:pPr/>
              <a:t>27/01/2016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21612331-2919-46D5-A856-BBBB4F64789B}" type="slidenum">
              <a:rPr lang="es-MX" smtClean="0"/>
              <a:pPr/>
              <a:t>‹Nº›</a:t>
            </a:fld>
            <a:endParaRPr lang="es-MX"/>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bg bwMode="gray">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60098" name="Rectangle 2"/>
          <p:cNvSpPr>
            <a:spLocks noGrp="1" noChangeArrowheads="1"/>
          </p:cNvSpPr>
          <p:nvPr>
            <p:ph type="ctrTitle"/>
          </p:nvPr>
        </p:nvSpPr>
        <p:spPr>
          <a:xfrm>
            <a:off x="304800" y="5229225"/>
            <a:ext cx="7723188" cy="762000"/>
          </a:xfrm>
        </p:spPr>
        <p:txBody>
          <a:bodyPr anchor="b"/>
          <a:lstStyle>
            <a:lvl1pPr algn="l">
              <a:defRPr/>
            </a:lvl1pPr>
          </a:lstStyle>
          <a:p>
            <a:r>
              <a:rPr lang="es-ES"/>
              <a:t>Haga clic para modificar el estilo de título</a:t>
            </a:r>
          </a:p>
        </p:txBody>
      </p:sp>
      <p:sp>
        <p:nvSpPr>
          <p:cNvPr id="260099" name="Rectangle 3"/>
          <p:cNvSpPr>
            <a:spLocks noGrp="1" noChangeArrowheads="1"/>
          </p:cNvSpPr>
          <p:nvPr>
            <p:ph type="subTitle" idx="1"/>
          </p:nvPr>
        </p:nvSpPr>
        <p:spPr>
          <a:xfrm>
            <a:off x="304800" y="6021388"/>
            <a:ext cx="7723188" cy="792162"/>
          </a:xfrm>
        </p:spPr>
        <p:txBody>
          <a:bodyPr/>
          <a:lstStyle>
            <a:lvl1pPr marL="0" indent="0">
              <a:buFont typeface="Wingdings" pitchFamily="2" charset="2"/>
              <a:buNone/>
              <a:defRPr/>
            </a:lvl1pPr>
          </a:lstStyle>
          <a:p>
            <a:r>
              <a:rPr lang="es-ES"/>
              <a:t>Haga clic para modificar el estilo de subtítulo</a:t>
            </a:r>
          </a:p>
        </p:txBody>
      </p:sp>
      <p:sp>
        <p:nvSpPr>
          <p:cNvPr id="4" name="Rectangle 4"/>
          <p:cNvSpPr>
            <a:spLocks noGrp="1" noChangeArrowheads="1"/>
          </p:cNvSpPr>
          <p:nvPr>
            <p:ph type="dt" sz="quarter" idx="10"/>
          </p:nvPr>
        </p:nvSpPr>
        <p:spPr/>
        <p:txBody>
          <a:bodyPr/>
          <a:lstStyle>
            <a:lvl1pPr>
              <a:defRPr/>
            </a:lvl1pPr>
          </a:lstStyle>
          <a:p>
            <a:pPr>
              <a:defRPr/>
            </a:pPr>
            <a:endParaRPr lang="es-ES">
              <a:solidFill>
                <a:srgbClr val="FFFFFF"/>
              </a:solidFill>
            </a:endParaRPr>
          </a:p>
        </p:txBody>
      </p:sp>
      <p:sp>
        <p:nvSpPr>
          <p:cNvPr id="5" name="Rectangle 5"/>
          <p:cNvSpPr>
            <a:spLocks noGrp="1" noChangeArrowheads="1"/>
          </p:cNvSpPr>
          <p:nvPr>
            <p:ph type="ftr" sz="quarter" idx="11"/>
          </p:nvPr>
        </p:nvSpPr>
        <p:spPr/>
        <p:txBody>
          <a:bodyPr/>
          <a:lstStyle>
            <a:lvl1pPr>
              <a:defRPr/>
            </a:lvl1pPr>
          </a:lstStyle>
          <a:p>
            <a:pPr>
              <a:defRPr/>
            </a:pPr>
            <a:r>
              <a:rPr lang="es-ES">
                <a:solidFill>
                  <a:srgbClr val="FFFFFF"/>
                </a:solidFill>
              </a:rPr>
              <a:t>Mtra. Marisol </a:t>
            </a:r>
            <a:r>
              <a:rPr lang="es-ES" err="1">
                <a:solidFill>
                  <a:srgbClr val="FFFFFF"/>
                </a:solidFill>
              </a:rPr>
              <a:t>Bulás</a:t>
            </a:r>
            <a:r>
              <a:rPr lang="es-ES">
                <a:solidFill>
                  <a:srgbClr val="FFFFFF"/>
                </a:solidFill>
              </a:rPr>
              <a:t> Montoro</a:t>
            </a:r>
          </a:p>
        </p:txBody>
      </p:sp>
      <p:sp>
        <p:nvSpPr>
          <p:cNvPr id="6" name="Rectangle 6"/>
          <p:cNvSpPr>
            <a:spLocks noGrp="1" noChangeArrowheads="1"/>
          </p:cNvSpPr>
          <p:nvPr>
            <p:ph type="sldNum" sz="quarter" idx="12"/>
          </p:nvPr>
        </p:nvSpPr>
        <p:spPr/>
        <p:txBody>
          <a:bodyPr/>
          <a:lstStyle>
            <a:lvl1pPr>
              <a:defRPr/>
            </a:lvl1pPr>
          </a:lstStyle>
          <a:p>
            <a:pPr>
              <a:defRPr/>
            </a:pPr>
            <a:fld id="{85AC03FA-5C3F-4563-BFF9-99FD1FD9C5AB}"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2389054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7"/>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r>
              <a:rPr lang="es-ES">
                <a:solidFill>
                  <a:srgbClr val="FFFFFF"/>
                </a:solidFill>
              </a:rPr>
              <a:t>Mtra. Marisol </a:t>
            </a:r>
            <a:r>
              <a:rPr lang="es-ES" err="1">
                <a:solidFill>
                  <a:srgbClr val="FFFFFF"/>
                </a:solidFill>
              </a:rPr>
              <a:t>Bulás</a:t>
            </a:r>
            <a:r>
              <a:rPr lang="es-ES">
                <a:solidFill>
                  <a:srgbClr val="FFFFFF"/>
                </a:solidFill>
              </a:rPr>
              <a:t> Montoro</a:t>
            </a:r>
          </a:p>
        </p:txBody>
      </p:sp>
      <p:sp>
        <p:nvSpPr>
          <p:cNvPr id="6" name="Rectangle 9"/>
          <p:cNvSpPr>
            <a:spLocks noGrp="1" noChangeArrowheads="1"/>
          </p:cNvSpPr>
          <p:nvPr>
            <p:ph type="sldNum" sz="quarter" idx="12"/>
          </p:nvPr>
        </p:nvSpPr>
        <p:spPr>
          <a:ln/>
        </p:spPr>
        <p:txBody>
          <a:bodyPr/>
          <a:lstStyle>
            <a:lvl1pPr>
              <a:defRPr/>
            </a:lvl1pPr>
          </a:lstStyle>
          <a:p>
            <a:pPr>
              <a:defRPr/>
            </a:pPr>
            <a:fld id="{08F25557-6821-4838-9301-96AF2A56D15B}"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10845133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7"/>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r>
              <a:rPr lang="es-ES">
                <a:solidFill>
                  <a:srgbClr val="FFFFFF"/>
                </a:solidFill>
              </a:rPr>
              <a:t>Mtra. Marisol </a:t>
            </a:r>
            <a:r>
              <a:rPr lang="es-ES" err="1">
                <a:solidFill>
                  <a:srgbClr val="FFFFFF"/>
                </a:solidFill>
              </a:rPr>
              <a:t>Bulás</a:t>
            </a:r>
            <a:r>
              <a:rPr lang="es-ES">
                <a:solidFill>
                  <a:srgbClr val="FFFFFF"/>
                </a:solidFill>
              </a:rPr>
              <a:t> Montoro</a:t>
            </a:r>
          </a:p>
        </p:txBody>
      </p:sp>
      <p:sp>
        <p:nvSpPr>
          <p:cNvPr id="6" name="Rectangle 9"/>
          <p:cNvSpPr>
            <a:spLocks noGrp="1" noChangeArrowheads="1"/>
          </p:cNvSpPr>
          <p:nvPr>
            <p:ph type="sldNum" sz="quarter" idx="12"/>
          </p:nvPr>
        </p:nvSpPr>
        <p:spPr>
          <a:ln/>
        </p:spPr>
        <p:txBody>
          <a:bodyPr/>
          <a:lstStyle>
            <a:lvl1pPr>
              <a:defRPr/>
            </a:lvl1pPr>
          </a:lstStyle>
          <a:p>
            <a:pPr>
              <a:defRPr/>
            </a:pPr>
            <a:fld id="{D095276D-6383-4D8C-B06B-139394F64FF1}"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11788854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762000" y="1773238"/>
            <a:ext cx="3771900" cy="4751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86300" y="1773238"/>
            <a:ext cx="3771900" cy="4751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Rectangle 7"/>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r>
              <a:rPr lang="es-ES">
                <a:solidFill>
                  <a:srgbClr val="FFFFFF"/>
                </a:solidFill>
              </a:rPr>
              <a:t>Mtra. Marisol </a:t>
            </a:r>
            <a:r>
              <a:rPr lang="es-ES" err="1">
                <a:solidFill>
                  <a:srgbClr val="FFFFFF"/>
                </a:solidFill>
              </a:rPr>
              <a:t>Bulás</a:t>
            </a:r>
            <a:r>
              <a:rPr lang="es-ES">
                <a:solidFill>
                  <a:srgbClr val="FFFFFF"/>
                </a:solidFill>
              </a:rPr>
              <a:t> Montoro</a:t>
            </a:r>
          </a:p>
        </p:txBody>
      </p:sp>
      <p:sp>
        <p:nvSpPr>
          <p:cNvPr id="7" name="Rectangle 9"/>
          <p:cNvSpPr>
            <a:spLocks noGrp="1" noChangeArrowheads="1"/>
          </p:cNvSpPr>
          <p:nvPr>
            <p:ph type="sldNum" sz="quarter" idx="12"/>
          </p:nvPr>
        </p:nvSpPr>
        <p:spPr>
          <a:ln/>
        </p:spPr>
        <p:txBody>
          <a:bodyPr/>
          <a:lstStyle>
            <a:lvl1pPr>
              <a:defRPr/>
            </a:lvl1pPr>
          </a:lstStyle>
          <a:p>
            <a:pPr>
              <a:defRPr/>
            </a:pPr>
            <a:fld id="{DCD16508-0E1F-4768-95C6-F8AC4B5664D3}"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3317027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Rectangle 7"/>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8" name="Rectangle 8"/>
          <p:cNvSpPr>
            <a:spLocks noGrp="1" noChangeArrowheads="1"/>
          </p:cNvSpPr>
          <p:nvPr>
            <p:ph type="ftr" sz="quarter" idx="11"/>
          </p:nvPr>
        </p:nvSpPr>
        <p:spPr>
          <a:ln/>
        </p:spPr>
        <p:txBody>
          <a:bodyPr/>
          <a:lstStyle>
            <a:lvl1pPr>
              <a:defRPr/>
            </a:lvl1pPr>
          </a:lstStyle>
          <a:p>
            <a:pPr>
              <a:defRPr/>
            </a:pPr>
            <a:r>
              <a:rPr lang="es-ES">
                <a:solidFill>
                  <a:srgbClr val="FFFFFF"/>
                </a:solidFill>
              </a:rPr>
              <a:t>Mtra. Marisol </a:t>
            </a:r>
            <a:r>
              <a:rPr lang="es-ES" err="1">
                <a:solidFill>
                  <a:srgbClr val="FFFFFF"/>
                </a:solidFill>
              </a:rPr>
              <a:t>Bulás</a:t>
            </a:r>
            <a:r>
              <a:rPr lang="es-ES">
                <a:solidFill>
                  <a:srgbClr val="FFFFFF"/>
                </a:solidFill>
              </a:rPr>
              <a:t> Montoro</a:t>
            </a:r>
          </a:p>
        </p:txBody>
      </p:sp>
      <p:sp>
        <p:nvSpPr>
          <p:cNvPr id="9" name="Rectangle 9"/>
          <p:cNvSpPr>
            <a:spLocks noGrp="1" noChangeArrowheads="1"/>
          </p:cNvSpPr>
          <p:nvPr>
            <p:ph type="sldNum" sz="quarter" idx="12"/>
          </p:nvPr>
        </p:nvSpPr>
        <p:spPr>
          <a:ln/>
        </p:spPr>
        <p:txBody>
          <a:bodyPr/>
          <a:lstStyle>
            <a:lvl1pPr>
              <a:defRPr/>
            </a:lvl1pPr>
          </a:lstStyle>
          <a:p>
            <a:pPr>
              <a:defRPr/>
            </a:pPr>
            <a:fld id="{D37486D3-777E-4CA8-BB2D-288B6AE2996C}"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42518643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Rectangle 7"/>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4" name="Rectangle 8"/>
          <p:cNvSpPr>
            <a:spLocks noGrp="1" noChangeArrowheads="1"/>
          </p:cNvSpPr>
          <p:nvPr>
            <p:ph type="ftr" sz="quarter" idx="11"/>
          </p:nvPr>
        </p:nvSpPr>
        <p:spPr>
          <a:ln/>
        </p:spPr>
        <p:txBody>
          <a:bodyPr/>
          <a:lstStyle>
            <a:lvl1pPr>
              <a:defRPr/>
            </a:lvl1pPr>
          </a:lstStyle>
          <a:p>
            <a:pPr>
              <a:defRPr/>
            </a:pPr>
            <a:r>
              <a:rPr lang="es-ES">
                <a:solidFill>
                  <a:srgbClr val="FFFFFF"/>
                </a:solidFill>
              </a:rPr>
              <a:t>Mtra. Marisol </a:t>
            </a:r>
            <a:r>
              <a:rPr lang="es-ES" err="1">
                <a:solidFill>
                  <a:srgbClr val="FFFFFF"/>
                </a:solidFill>
              </a:rPr>
              <a:t>Bulás</a:t>
            </a:r>
            <a:r>
              <a:rPr lang="es-ES">
                <a:solidFill>
                  <a:srgbClr val="FFFFFF"/>
                </a:solidFill>
              </a:rPr>
              <a:t> Montoro</a:t>
            </a:r>
          </a:p>
        </p:txBody>
      </p:sp>
      <p:sp>
        <p:nvSpPr>
          <p:cNvPr id="5" name="Rectangle 9"/>
          <p:cNvSpPr>
            <a:spLocks noGrp="1" noChangeArrowheads="1"/>
          </p:cNvSpPr>
          <p:nvPr>
            <p:ph type="sldNum" sz="quarter" idx="12"/>
          </p:nvPr>
        </p:nvSpPr>
        <p:spPr>
          <a:ln/>
        </p:spPr>
        <p:txBody>
          <a:bodyPr/>
          <a:lstStyle>
            <a:lvl1pPr>
              <a:defRPr/>
            </a:lvl1pPr>
          </a:lstStyle>
          <a:p>
            <a:pPr>
              <a:defRPr/>
            </a:pPr>
            <a:fld id="{4B977E63-9142-4339-9EFC-A15E8C80980E}"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8952832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3" name="Rectangle 8"/>
          <p:cNvSpPr>
            <a:spLocks noGrp="1" noChangeArrowheads="1"/>
          </p:cNvSpPr>
          <p:nvPr>
            <p:ph type="ftr" sz="quarter" idx="11"/>
          </p:nvPr>
        </p:nvSpPr>
        <p:spPr>
          <a:ln/>
        </p:spPr>
        <p:txBody>
          <a:bodyPr/>
          <a:lstStyle>
            <a:lvl1pPr>
              <a:defRPr/>
            </a:lvl1pPr>
          </a:lstStyle>
          <a:p>
            <a:pPr>
              <a:defRPr/>
            </a:pPr>
            <a:r>
              <a:rPr lang="es-ES">
                <a:solidFill>
                  <a:srgbClr val="FFFFFF"/>
                </a:solidFill>
              </a:rPr>
              <a:t>Mtra. Marisol </a:t>
            </a:r>
            <a:r>
              <a:rPr lang="es-ES" err="1">
                <a:solidFill>
                  <a:srgbClr val="FFFFFF"/>
                </a:solidFill>
              </a:rPr>
              <a:t>Bulás</a:t>
            </a:r>
            <a:r>
              <a:rPr lang="es-ES">
                <a:solidFill>
                  <a:srgbClr val="FFFFFF"/>
                </a:solidFill>
              </a:rPr>
              <a:t> Montoro</a:t>
            </a:r>
          </a:p>
        </p:txBody>
      </p:sp>
      <p:sp>
        <p:nvSpPr>
          <p:cNvPr id="4" name="Rectangle 9"/>
          <p:cNvSpPr>
            <a:spLocks noGrp="1" noChangeArrowheads="1"/>
          </p:cNvSpPr>
          <p:nvPr>
            <p:ph type="sldNum" sz="quarter" idx="12"/>
          </p:nvPr>
        </p:nvSpPr>
        <p:spPr>
          <a:ln/>
        </p:spPr>
        <p:txBody>
          <a:bodyPr/>
          <a:lstStyle>
            <a:lvl1pPr>
              <a:defRPr/>
            </a:lvl1pPr>
          </a:lstStyle>
          <a:p>
            <a:pPr>
              <a:defRPr/>
            </a:pPr>
            <a:fld id="{A469F5F3-8960-443E-9896-891F1832094F}"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30764361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7"/>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r>
              <a:rPr lang="es-ES">
                <a:solidFill>
                  <a:srgbClr val="FFFFFF"/>
                </a:solidFill>
              </a:rPr>
              <a:t>Mtra. Marisol </a:t>
            </a:r>
            <a:r>
              <a:rPr lang="es-ES" err="1">
                <a:solidFill>
                  <a:srgbClr val="FFFFFF"/>
                </a:solidFill>
              </a:rPr>
              <a:t>Bulás</a:t>
            </a:r>
            <a:r>
              <a:rPr lang="es-ES">
                <a:solidFill>
                  <a:srgbClr val="FFFFFF"/>
                </a:solidFill>
              </a:rPr>
              <a:t> Montoro</a:t>
            </a:r>
          </a:p>
        </p:txBody>
      </p:sp>
      <p:sp>
        <p:nvSpPr>
          <p:cNvPr id="7" name="Rectangle 9"/>
          <p:cNvSpPr>
            <a:spLocks noGrp="1" noChangeArrowheads="1"/>
          </p:cNvSpPr>
          <p:nvPr>
            <p:ph type="sldNum" sz="quarter" idx="12"/>
          </p:nvPr>
        </p:nvSpPr>
        <p:spPr>
          <a:ln/>
        </p:spPr>
        <p:txBody>
          <a:bodyPr/>
          <a:lstStyle>
            <a:lvl1pPr>
              <a:defRPr/>
            </a:lvl1pPr>
          </a:lstStyle>
          <a:p>
            <a:pPr>
              <a:defRPr/>
            </a:pPr>
            <a:fld id="{53C7C489-3B94-4D5C-8A8D-C4688F1C795B}"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3906257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5FFE45B-5443-49A2-AFEE-C674698969B4}" type="datetimeFigureOut">
              <a:rPr lang="es-MX" smtClean="0"/>
              <a:pPr/>
              <a:t>27/01/2016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21612331-2919-46D5-A856-BBBB4F64789B}" type="slidenum">
              <a:rPr lang="es-MX" smtClean="0"/>
              <a:pPr/>
              <a:t>‹Nº›</a:t>
            </a:fld>
            <a:endParaRPr lang="es-MX"/>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7"/>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r>
              <a:rPr lang="es-ES">
                <a:solidFill>
                  <a:srgbClr val="FFFFFF"/>
                </a:solidFill>
              </a:rPr>
              <a:t>Mtra. Marisol </a:t>
            </a:r>
            <a:r>
              <a:rPr lang="es-ES" err="1">
                <a:solidFill>
                  <a:srgbClr val="FFFFFF"/>
                </a:solidFill>
              </a:rPr>
              <a:t>Bulás</a:t>
            </a:r>
            <a:r>
              <a:rPr lang="es-ES">
                <a:solidFill>
                  <a:srgbClr val="FFFFFF"/>
                </a:solidFill>
              </a:rPr>
              <a:t> Montoro</a:t>
            </a:r>
          </a:p>
        </p:txBody>
      </p:sp>
      <p:sp>
        <p:nvSpPr>
          <p:cNvPr id="7" name="Rectangle 9"/>
          <p:cNvSpPr>
            <a:spLocks noGrp="1" noChangeArrowheads="1"/>
          </p:cNvSpPr>
          <p:nvPr>
            <p:ph type="sldNum" sz="quarter" idx="12"/>
          </p:nvPr>
        </p:nvSpPr>
        <p:spPr>
          <a:ln/>
        </p:spPr>
        <p:txBody>
          <a:bodyPr/>
          <a:lstStyle>
            <a:lvl1pPr>
              <a:defRPr/>
            </a:lvl1pPr>
          </a:lstStyle>
          <a:p>
            <a:pPr>
              <a:defRPr/>
            </a:pPr>
            <a:fld id="{096CA8FA-504A-4840-A722-7629766B7CB7}"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42841610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7"/>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r>
              <a:rPr lang="es-ES">
                <a:solidFill>
                  <a:srgbClr val="FFFFFF"/>
                </a:solidFill>
              </a:rPr>
              <a:t>Mtra. Marisol </a:t>
            </a:r>
            <a:r>
              <a:rPr lang="es-ES" err="1">
                <a:solidFill>
                  <a:srgbClr val="FFFFFF"/>
                </a:solidFill>
              </a:rPr>
              <a:t>Bulás</a:t>
            </a:r>
            <a:r>
              <a:rPr lang="es-ES">
                <a:solidFill>
                  <a:srgbClr val="FFFFFF"/>
                </a:solidFill>
              </a:rPr>
              <a:t> Montoro</a:t>
            </a:r>
          </a:p>
        </p:txBody>
      </p:sp>
      <p:sp>
        <p:nvSpPr>
          <p:cNvPr id="6" name="Rectangle 9"/>
          <p:cNvSpPr>
            <a:spLocks noGrp="1" noChangeArrowheads="1"/>
          </p:cNvSpPr>
          <p:nvPr>
            <p:ph type="sldNum" sz="quarter" idx="12"/>
          </p:nvPr>
        </p:nvSpPr>
        <p:spPr>
          <a:ln/>
        </p:spPr>
        <p:txBody>
          <a:bodyPr/>
          <a:lstStyle>
            <a:lvl1pPr>
              <a:defRPr/>
            </a:lvl1pPr>
          </a:lstStyle>
          <a:p>
            <a:pPr>
              <a:defRPr/>
            </a:pPr>
            <a:fld id="{DF19D7FC-E1E7-428D-B7F5-89A3C7E95D48}"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10195031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34150" y="333375"/>
            <a:ext cx="1924050" cy="619125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762000" y="333375"/>
            <a:ext cx="5619750" cy="61912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7"/>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r>
              <a:rPr lang="es-ES">
                <a:solidFill>
                  <a:srgbClr val="FFFFFF"/>
                </a:solidFill>
              </a:rPr>
              <a:t>Mtra. Marisol </a:t>
            </a:r>
            <a:r>
              <a:rPr lang="es-ES" err="1">
                <a:solidFill>
                  <a:srgbClr val="FFFFFF"/>
                </a:solidFill>
              </a:rPr>
              <a:t>Bulás</a:t>
            </a:r>
            <a:r>
              <a:rPr lang="es-ES">
                <a:solidFill>
                  <a:srgbClr val="FFFFFF"/>
                </a:solidFill>
              </a:rPr>
              <a:t> Montoro</a:t>
            </a:r>
          </a:p>
        </p:txBody>
      </p:sp>
      <p:sp>
        <p:nvSpPr>
          <p:cNvPr id="6" name="Rectangle 9"/>
          <p:cNvSpPr>
            <a:spLocks noGrp="1" noChangeArrowheads="1"/>
          </p:cNvSpPr>
          <p:nvPr>
            <p:ph type="sldNum" sz="quarter" idx="12"/>
          </p:nvPr>
        </p:nvSpPr>
        <p:spPr>
          <a:ln/>
        </p:spPr>
        <p:txBody>
          <a:bodyPr/>
          <a:lstStyle>
            <a:lvl1pPr>
              <a:defRPr/>
            </a:lvl1pPr>
          </a:lstStyle>
          <a:p>
            <a:pPr>
              <a:defRPr/>
            </a:pPr>
            <a:fld id="{8FBC1B66-E97F-46DE-884F-1CDADD21AFDD}"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31558207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TwoObj" preserve="1">
  <p:cSld name="Título, texto y 2 objetos">
    <p:spTree>
      <p:nvGrpSpPr>
        <p:cNvPr id="1" name=""/>
        <p:cNvGrpSpPr/>
        <p:nvPr/>
      </p:nvGrpSpPr>
      <p:grpSpPr>
        <a:xfrm>
          <a:off x="0" y="0"/>
          <a:ext cx="0" cy="0"/>
          <a:chOff x="0" y="0"/>
          <a:chExt cx="0" cy="0"/>
        </a:xfrm>
      </p:grpSpPr>
      <p:sp>
        <p:nvSpPr>
          <p:cNvPr id="2" name="1 Título"/>
          <p:cNvSpPr>
            <a:spLocks noGrp="1"/>
          </p:cNvSpPr>
          <p:nvPr>
            <p:ph type="title"/>
          </p:nvPr>
        </p:nvSpPr>
        <p:spPr>
          <a:xfrm>
            <a:off x="762000" y="333375"/>
            <a:ext cx="7696200" cy="1066800"/>
          </a:xfrm>
        </p:spPr>
        <p:txBody>
          <a:bodyPr/>
          <a:lstStyle/>
          <a:p>
            <a:r>
              <a:rPr lang="es-ES" smtClean="0"/>
              <a:t>Haga clic para modificar el estilo de título del patrón</a:t>
            </a:r>
            <a:endParaRPr lang="es-MX"/>
          </a:p>
        </p:txBody>
      </p:sp>
      <p:sp>
        <p:nvSpPr>
          <p:cNvPr id="3" name="2 Marcador de texto"/>
          <p:cNvSpPr>
            <a:spLocks noGrp="1"/>
          </p:cNvSpPr>
          <p:nvPr>
            <p:ph type="body" sz="half" idx="1"/>
          </p:nvPr>
        </p:nvSpPr>
        <p:spPr>
          <a:xfrm>
            <a:off x="762000" y="1773238"/>
            <a:ext cx="3771900" cy="47513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quarter" idx="2"/>
          </p:nvPr>
        </p:nvSpPr>
        <p:spPr>
          <a:xfrm>
            <a:off x="4686300" y="1773238"/>
            <a:ext cx="3771900" cy="22987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contenido"/>
          <p:cNvSpPr>
            <a:spLocks noGrp="1"/>
          </p:cNvSpPr>
          <p:nvPr>
            <p:ph sz="quarter" idx="3"/>
          </p:nvPr>
        </p:nvSpPr>
        <p:spPr>
          <a:xfrm>
            <a:off x="4686300" y="4224338"/>
            <a:ext cx="3771900" cy="23002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Rectangle 7"/>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7" name="Rectangle 8"/>
          <p:cNvSpPr>
            <a:spLocks noGrp="1" noChangeArrowheads="1"/>
          </p:cNvSpPr>
          <p:nvPr>
            <p:ph type="ftr" sz="quarter" idx="11"/>
          </p:nvPr>
        </p:nvSpPr>
        <p:spPr>
          <a:ln/>
        </p:spPr>
        <p:txBody>
          <a:bodyPr/>
          <a:lstStyle>
            <a:lvl1pPr>
              <a:defRPr/>
            </a:lvl1pPr>
          </a:lstStyle>
          <a:p>
            <a:pPr>
              <a:defRPr/>
            </a:pPr>
            <a:r>
              <a:rPr lang="es-ES">
                <a:solidFill>
                  <a:srgbClr val="FFFFFF"/>
                </a:solidFill>
              </a:rPr>
              <a:t>Mtra. Marisol </a:t>
            </a:r>
            <a:r>
              <a:rPr lang="es-ES" err="1">
                <a:solidFill>
                  <a:srgbClr val="FFFFFF"/>
                </a:solidFill>
              </a:rPr>
              <a:t>Bulás</a:t>
            </a:r>
            <a:r>
              <a:rPr lang="es-ES">
                <a:solidFill>
                  <a:srgbClr val="FFFFFF"/>
                </a:solidFill>
              </a:rPr>
              <a:t> Montoro</a:t>
            </a:r>
          </a:p>
        </p:txBody>
      </p:sp>
      <p:sp>
        <p:nvSpPr>
          <p:cNvPr id="8" name="Rectangle 9"/>
          <p:cNvSpPr>
            <a:spLocks noGrp="1" noChangeArrowheads="1"/>
          </p:cNvSpPr>
          <p:nvPr>
            <p:ph type="sldNum" sz="quarter" idx="12"/>
          </p:nvPr>
        </p:nvSpPr>
        <p:spPr>
          <a:ln/>
        </p:spPr>
        <p:txBody>
          <a:bodyPr/>
          <a:lstStyle>
            <a:lvl1pPr>
              <a:defRPr/>
            </a:lvl1pPr>
          </a:lstStyle>
          <a:p>
            <a:pPr>
              <a:defRPr/>
            </a:pPr>
            <a:fld id="{B61EA5E2-2E15-40E7-90A1-97B7E1F4DE92}"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10817558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762000" y="333375"/>
            <a:ext cx="7696200" cy="1066800"/>
          </a:xfrm>
        </p:spPr>
        <p:txBody>
          <a:bodyPr/>
          <a:lstStyle/>
          <a:p>
            <a:r>
              <a:rPr lang="es-ES" smtClean="0"/>
              <a:t>Haga clic para modificar el estilo de título del patrón</a:t>
            </a:r>
            <a:endParaRPr lang="es-MX"/>
          </a:p>
        </p:txBody>
      </p:sp>
      <p:sp>
        <p:nvSpPr>
          <p:cNvPr id="3" name="2 Marcador de texto"/>
          <p:cNvSpPr>
            <a:spLocks noGrp="1"/>
          </p:cNvSpPr>
          <p:nvPr>
            <p:ph type="body" sz="half" idx="1"/>
          </p:nvPr>
        </p:nvSpPr>
        <p:spPr>
          <a:xfrm>
            <a:off x="762000" y="1773238"/>
            <a:ext cx="3771900" cy="47513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86300" y="1773238"/>
            <a:ext cx="3771900" cy="47513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Rectangle 7"/>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r>
              <a:rPr lang="es-ES">
                <a:solidFill>
                  <a:srgbClr val="FFFFFF"/>
                </a:solidFill>
              </a:rPr>
              <a:t>Mtra. Marisol </a:t>
            </a:r>
            <a:r>
              <a:rPr lang="es-ES" err="1">
                <a:solidFill>
                  <a:srgbClr val="FFFFFF"/>
                </a:solidFill>
              </a:rPr>
              <a:t>Bulás</a:t>
            </a:r>
            <a:r>
              <a:rPr lang="es-ES">
                <a:solidFill>
                  <a:srgbClr val="FFFFFF"/>
                </a:solidFill>
              </a:rPr>
              <a:t> Montoro</a:t>
            </a:r>
          </a:p>
        </p:txBody>
      </p:sp>
      <p:sp>
        <p:nvSpPr>
          <p:cNvPr id="7" name="Rectangle 9"/>
          <p:cNvSpPr>
            <a:spLocks noGrp="1" noChangeArrowheads="1"/>
          </p:cNvSpPr>
          <p:nvPr>
            <p:ph type="sldNum" sz="quarter" idx="12"/>
          </p:nvPr>
        </p:nvSpPr>
        <p:spPr>
          <a:ln/>
        </p:spPr>
        <p:txBody>
          <a:bodyPr/>
          <a:lstStyle>
            <a:lvl1pPr>
              <a:defRPr/>
            </a:lvl1pPr>
          </a:lstStyle>
          <a:p>
            <a:pPr>
              <a:defRPr/>
            </a:pPr>
            <a:fld id="{F7C96BEF-B290-403B-B40D-5C5C112C1449}"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3341013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dgm" preserve="1">
  <p:cSld name="Título y diagrama u organigrama">
    <p:spTree>
      <p:nvGrpSpPr>
        <p:cNvPr id="1" name=""/>
        <p:cNvGrpSpPr/>
        <p:nvPr/>
      </p:nvGrpSpPr>
      <p:grpSpPr>
        <a:xfrm>
          <a:off x="0" y="0"/>
          <a:ext cx="0" cy="0"/>
          <a:chOff x="0" y="0"/>
          <a:chExt cx="0" cy="0"/>
        </a:xfrm>
      </p:grpSpPr>
      <p:sp>
        <p:nvSpPr>
          <p:cNvPr id="2" name="1 Título"/>
          <p:cNvSpPr>
            <a:spLocks noGrp="1"/>
          </p:cNvSpPr>
          <p:nvPr>
            <p:ph type="title"/>
          </p:nvPr>
        </p:nvSpPr>
        <p:spPr>
          <a:xfrm>
            <a:off x="762000" y="333375"/>
            <a:ext cx="7696200" cy="1066800"/>
          </a:xfrm>
        </p:spPr>
        <p:txBody>
          <a:bodyPr/>
          <a:lstStyle/>
          <a:p>
            <a:r>
              <a:rPr lang="es-ES" smtClean="0"/>
              <a:t>Haga clic para modificar el estilo de título del patrón</a:t>
            </a:r>
            <a:endParaRPr lang="es-MX"/>
          </a:p>
        </p:txBody>
      </p:sp>
      <p:sp>
        <p:nvSpPr>
          <p:cNvPr id="3" name="2 Marcador de SmartArt"/>
          <p:cNvSpPr>
            <a:spLocks noGrp="1"/>
          </p:cNvSpPr>
          <p:nvPr>
            <p:ph type="dgm" idx="1"/>
          </p:nvPr>
        </p:nvSpPr>
        <p:spPr>
          <a:xfrm>
            <a:off x="762000" y="1773238"/>
            <a:ext cx="7696200" cy="4751387"/>
          </a:xfrm>
        </p:spPr>
        <p:txBody>
          <a:bodyPr/>
          <a:lstStyle/>
          <a:p>
            <a:pPr lvl="0"/>
            <a:endParaRPr lang="es-MX" noProof="0" smtClean="0"/>
          </a:p>
        </p:txBody>
      </p:sp>
      <p:sp>
        <p:nvSpPr>
          <p:cNvPr id="4" name="Rectangle 7"/>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r>
              <a:rPr lang="es-ES">
                <a:solidFill>
                  <a:srgbClr val="FFFFFF"/>
                </a:solidFill>
              </a:rPr>
              <a:t>Mtra. Marisol </a:t>
            </a:r>
            <a:r>
              <a:rPr lang="es-ES" err="1">
                <a:solidFill>
                  <a:srgbClr val="FFFFFF"/>
                </a:solidFill>
              </a:rPr>
              <a:t>Bulás</a:t>
            </a:r>
            <a:r>
              <a:rPr lang="es-ES">
                <a:solidFill>
                  <a:srgbClr val="FFFFFF"/>
                </a:solidFill>
              </a:rPr>
              <a:t> Montoro</a:t>
            </a:r>
          </a:p>
        </p:txBody>
      </p:sp>
      <p:sp>
        <p:nvSpPr>
          <p:cNvPr id="6" name="Rectangle 9"/>
          <p:cNvSpPr>
            <a:spLocks noGrp="1" noChangeArrowheads="1"/>
          </p:cNvSpPr>
          <p:nvPr>
            <p:ph type="sldNum" sz="quarter" idx="12"/>
          </p:nvPr>
        </p:nvSpPr>
        <p:spPr>
          <a:ln/>
        </p:spPr>
        <p:txBody>
          <a:bodyPr/>
          <a:lstStyle>
            <a:lvl1pPr>
              <a:defRPr/>
            </a:lvl1pPr>
          </a:lstStyle>
          <a:p>
            <a:pPr>
              <a:defRPr/>
            </a:pPr>
            <a:fld id="{55E46317-4E22-45EE-8E3B-D172C02F19D4}"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val="2748731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5FFE45B-5443-49A2-AFEE-C674698969B4}" type="datetimeFigureOut">
              <a:rPr lang="es-MX" smtClean="0"/>
              <a:pPr/>
              <a:t>27/01/2016</a:t>
            </a:fld>
            <a:endParaRPr lang="es-MX"/>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21612331-2919-46D5-A856-BBBB4F64789B}" type="slidenum">
              <a:rPr lang="es-MX" smtClean="0"/>
              <a:pPr/>
              <a:t>‹Nº›</a:t>
            </a:fld>
            <a:endParaRPr lang="es-MX"/>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s-ES" smtClean="0"/>
              <a:t>Haga clic para modificar el estilo de título del patrón</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5FFE45B-5443-49A2-AFEE-C674698969B4}" type="datetimeFigureOut">
              <a:rPr lang="es-MX" smtClean="0"/>
              <a:pPr/>
              <a:t>27/01/2016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21612331-2919-46D5-A856-BBBB4F64789B}"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5FFE45B-5443-49A2-AFEE-C674698969B4}" type="datetimeFigureOut">
              <a:rPr lang="es-MX" smtClean="0"/>
              <a:pPr/>
              <a:t>27/01/2016</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21612331-2919-46D5-A856-BBBB4F64789B}"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85FFE45B-5443-49A2-AFEE-C674698969B4}" type="datetimeFigureOut">
              <a:rPr lang="es-MX" smtClean="0"/>
              <a:pPr/>
              <a:t>27/01/2016</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21612331-2919-46D5-A856-BBBB4F64789B}"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85FFE45B-5443-49A2-AFEE-C674698969B4}" type="datetimeFigureOut">
              <a:rPr lang="es-MX" smtClean="0"/>
              <a:pPr/>
              <a:t>27/01/2016</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21612331-2919-46D5-A856-BBBB4F64789B}"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5FFE45B-5443-49A2-AFEE-C674698969B4}" type="datetimeFigureOut">
              <a:rPr lang="es-MX" smtClean="0"/>
              <a:pPr/>
              <a:t>27/01/2016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21612331-2919-46D5-A856-BBBB4F64789B}" type="slidenum">
              <a:rPr lang="es-MX" smtClean="0"/>
              <a:pPr/>
              <a:t>‹Nº›</a:t>
            </a:fld>
            <a:endParaRPr lang="es-MX"/>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s-ES" smtClean="0"/>
              <a:t>Haga clic para modificar el estilo de título del patrón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5" name="Date Placeholder 4"/>
          <p:cNvSpPr>
            <a:spLocks noGrp="1"/>
          </p:cNvSpPr>
          <p:nvPr>
            <p:ph type="dt" sz="half" idx="10"/>
          </p:nvPr>
        </p:nvSpPr>
        <p:spPr/>
        <p:txBody>
          <a:bodyPr/>
          <a:lstStyle/>
          <a:p>
            <a:fld id="{85FFE45B-5443-49A2-AFEE-C674698969B4}" type="datetimeFigureOut">
              <a:rPr lang="es-MX" smtClean="0"/>
              <a:pPr/>
              <a:t>27/01/2016</a:t>
            </a:fld>
            <a:endParaRPr lang="es-MX"/>
          </a:p>
        </p:txBody>
      </p:sp>
      <p:sp>
        <p:nvSpPr>
          <p:cNvPr id="7" name="Slide Number Placeholder 6"/>
          <p:cNvSpPr>
            <a:spLocks noGrp="1"/>
          </p:cNvSpPr>
          <p:nvPr>
            <p:ph type="sldNum" sz="quarter" idx="12"/>
          </p:nvPr>
        </p:nvSpPr>
        <p:spPr/>
        <p:txBody>
          <a:bodyPr/>
          <a:lstStyle/>
          <a:p>
            <a:fld id="{21612331-2919-46D5-A856-BBBB4F64789B}" type="slidenum">
              <a:rPr lang="es-MX" smtClean="0"/>
              <a:pPr/>
              <a:t>‹Nº›</a:t>
            </a:fld>
            <a:endParaRPr lang="es-MX"/>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s-MX"/>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s-ES" smtClean="0"/>
              <a:t>Haga clic para modificar el estilo de título del patrón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2.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85FFE45B-5443-49A2-AFEE-C674698969B4}" type="datetimeFigureOut">
              <a:rPr lang="es-MX" smtClean="0"/>
              <a:pPr/>
              <a:t>27/01/2016</a:t>
            </a:fld>
            <a:endParaRPr lang="es-MX"/>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s-MX"/>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21612331-2919-46D5-A856-BBBB4F64789B}" type="slidenum">
              <a:rPr lang="es-MX" smtClean="0"/>
              <a:pPr/>
              <a:t>‹Nº›</a:t>
            </a:fld>
            <a:endParaRPr lang="es-MX"/>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6"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33375"/>
            <a:ext cx="7696200" cy="1066800"/>
          </a:xfrm>
          <a:prstGeom prst="rect">
            <a:avLst/>
          </a:prstGeom>
          <a:noFill/>
          <a:ln>
            <a:noFill/>
          </a:ln>
          <a:effectLst>
            <a:outerShdw dist="35921" dir="2700000" algn="ctr" rotWithShape="0">
              <a:schemeClr val="bg1"/>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modificar el estilo de título</a:t>
            </a:r>
          </a:p>
        </p:txBody>
      </p:sp>
      <p:sp>
        <p:nvSpPr>
          <p:cNvPr id="1027" name="Rectangle 3"/>
          <p:cNvSpPr>
            <a:spLocks noGrp="1" noChangeArrowheads="1"/>
          </p:cNvSpPr>
          <p:nvPr>
            <p:ph type="body" idx="1"/>
          </p:nvPr>
        </p:nvSpPr>
        <p:spPr bwMode="auto">
          <a:xfrm>
            <a:off x="762000" y="1773238"/>
            <a:ext cx="7696200" cy="4751387"/>
          </a:xfrm>
          <a:prstGeom prst="rect">
            <a:avLst/>
          </a:prstGeom>
          <a:noFill/>
          <a:ln>
            <a:noFill/>
          </a:ln>
          <a:effectLst>
            <a:outerShdw dist="35921" dir="2700000" algn="ctr" rotWithShape="0">
              <a:schemeClr val="bg1"/>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los estilos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259079" name="Rectangle 7"/>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eaLnBrk="0" fontAlgn="base" hangingPunct="0">
              <a:spcBef>
                <a:spcPct val="0"/>
              </a:spcBef>
              <a:spcAft>
                <a:spcPct val="0"/>
              </a:spcAft>
              <a:defRPr/>
            </a:pPr>
            <a:endParaRPr lang="es-ES">
              <a:solidFill>
                <a:srgbClr val="FFFFFF"/>
              </a:solidFill>
              <a:latin typeface="Times New Roman" pitchFamily="18" charset="0"/>
            </a:endParaRPr>
          </a:p>
        </p:txBody>
      </p:sp>
      <p:sp>
        <p:nvSpPr>
          <p:cNvPr id="259080" name="Rectangle 8"/>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eaLnBrk="0" fontAlgn="base" hangingPunct="0">
              <a:spcBef>
                <a:spcPct val="0"/>
              </a:spcBef>
              <a:spcAft>
                <a:spcPct val="0"/>
              </a:spcAft>
              <a:defRPr/>
            </a:pPr>
            <a:r>
              <a:rPr lang="es-ES">
                <a:solidFill>
                  <a:srgbClr val="FFFFFF"/>
                </a:solidFill>
                <a:latin typeface="Times New Roman" pitchFamily="18" charset="0"/>
              </a:rPr>
              <a:t>Mtra. Marisol </a:t>
            </a:r>
            <a:r>
              <a:rPr lang="es-ES" err="1">
                <a:solidFill>
                  <a:srgbClr val="FFFFFF"/>
                </a:solidFill>
                <a:latin typeface="Times New Roman" pitchFamily="18" charset="0"/>
              </a:rPr>
              <a:t>Bulás</a:t>
            </a:r>
            <a:r>
              <a:rPr lang="es-ES">
                <a:solidFill>
                  <a:srgbClr val="FFFFFF"/>
                </a:solidFill>
                <a:latin typeface="Times New Roman" pitchFamily="18" charset="0"/>
              </a:rPr>
              <a:t> Montoro</a:t>
            </a:r>
          </a:p>
        </p:txBody>
      </p:sp>
      <p:sp>
        <p:nvSpPr>
          <p:cNvPr id="259081" name="Rectangle 9"/>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Arial" charset="0"/>
              </a:defRPr>
            </a:lvl1pPr>
          </a:lstStyle>
          <a:p>
            <a:pPr eaLnBrk="0" fontAlgn="base" hangingPunct="0">
              <a:spcBef>
                <a:spcPct val="0"/>
              </a:spcBef>
              <a:spcAft>
                <a:spcPct val="0"/>
              </a:spcAft>
              <a:defRPr/>
            </a:pPr>
            <a:fld id="{4AEE0B11-58FF-482C-8A96-0C4D90351721}" type="slidenum">
              <a:rPr lang="es-ES">
                <a:solidFill>
                  <a:srgbClr val="FFFFFF"/>
                </a:solidFill>
                <a:latin typeface="Times New Roman" pitchFamily="18" charset="0"/>
              </a:rPr>
              <a:pPr eaLnBrk="0" fontAlgn="base" hangingPunct="0">
                <a:spcBef>
                  <a:spcPct val="0"/>
                </a:spcBef>
                <a:spcAft>
                  <a:spcPct val="0"/>
                </a:spcAft>
                <a:defRPr/>
              </a:pPr>
              <a:t>‹Nº›</a:t>
            </a:fld>
            <a:endParaRPr lang="es-ES">
              <a:solidFill>
                <a:srgbClr val="FFFFFF"/>
              </a:solidFill>
              <a:latin typeface="Times New Roman" pitchFamily="18" charset="0"/>
            </a:endParaRPr>
          </a:p>
        </p:txBody>
      </p:sp>
    </p:spTree>
    <p:extLst>
      <p:ext uri="{BB962C8B-B14F-4D97-AF65-F5344CB8AC3E}">
        <p14:creationId xmlns:p14="http://schemas.microsoft.com/office/powerpoint/2010/main" val="310014151"/>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hf sldNum="0" hd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ahoma" pitchFamily="34" charset="0"/>
        </a:defRPr>
      </a:lvl2pPr>
      <a:lvl3pPr algn="ctr" rtl="0" eaLnBrk="0" fontAlgn="base" hangingPunct="0">
        <a:spcBef>
          <a:spcPct val="0"/>
        </a:spcBef>
        <a:spcAft>
          <a:spcPct val="0"/>
        </a:spcAft>
        <a:defRPr kumimoji="1" sz="4400">
          <a:solidFill>
            <a:schemeClr val="tx2"/>
          </a:solidFill>
          <a:latin typeface="Tahoma" pitchFamily="34" charset="0"/>
        </a:defRPr>
      </a:lvl3pPr>
      <a:lvl4pPr algn="ctr" rtl="0" eaLnBrk="0" fontAlgn="base" hangingPunct="0">
        <a:spcBef>
          <a:spcPct val="0"/>
        </a:spcBef>
        <a:spcAft>
          <a:spcPct val="0"/>
        </a:spcAft>
        <a:defRPr kumimoji="1" sz="4400">
          <a:solidFill>
            <a:schemeClr val="tx2"/>
          </a:solidFill>
          <a:latin typeface="Tahoma" pitchFamily="34" charset="0"/>
        </a:defRPr>
      </a:lvl4pPr>
      <a:lvl5pPr algn="ctr" rtl="0" eaLnBrk="0" fontAlgn="base" hangingPunct="0">
        <a:spcBef>
          <a:spcPct val="0"/>
        </a:spcBef>
        <a:spcAft>
          <a:spcPct val="0"/>
        </a:spcAft>
        <a:defRPr kumimoji="1" sz="4400">
          <a:solidFill>
            <a:schemeClr val="tx2"/>
          </a:solidFill>
          <a:latin typeface="Tahoma" pitchFamily="34" charset="0"/>
        </a:defRPr>
      </a:lvl5pPr>
      <a:lvl6pPr marL="457200" algn="ctr" rtl="0" eaLnBrk="0" fontAlgn="base" hangingPunct="0">
        <a:spcBef>
          <a:spcPct val="0"/>
        </a:spcBef>
        <a:spcAft>
          <a:spcPct val="0"/>
        </a:spcAft>
        <a:defRPr kumimoji="1" sz="4400">
          <a:solidFill>
            <a:schemeClr val="tx2"/>
          </a:solidFill>
          <a:latin typeface="Tahoma" pitchFamily="34" charset="0"/>
        </a:defRPr>
      </a:lvl6pPr>
      <a:lvl7pPr marL="914400" algn="ctr" rtl="0" eaLnBrk="0" fontAlgn="base" hangingPunct="0">
        <a:spcBef>
          <a:spcPct val="0"/>
        </a:spcBef>
        <a:spcAft>
          <a:spcPct val="0"/>
        </a:spcAft>
        <a:defRPr kumimoji="1" sz="4400">
          <a:solidFill>
            <a:schemeClr val="tx2"/>
          </a:solidFill>
          <a:latin typeface="Tahoma" pitchFamily="34" charset="0"/>
        </a:defRPr>
      </a:lvl7pPr>
      <a:lvl8pPr marL="1371600" algn="ctr" rtl="0" eaLnBrk="0" fontAlgn="base" hangingPunct="0">
        <a:spcBef>
          <a:spcPct val="0"/>
        </a:spcBef>
        <a:spcAft>
          <a:spcPct val="0"/>
        </a:spcAft>
        <a:defRPr kumimoji="1" sz="4400">
          <a:solidFill>
            <a:schemeClr val="tx2"/>
          </a:solidFill>
          <a:latin typeface="Tahoma" pitchFamily="34" charset="0"/>
        </a:defRPr>
      </a:lvl8pPr>
      <a:lvl9pPr marL="1828800" algn="ctr" rtl="0" eaLnBrk="0" fontAlgn="base" hangingPunct="0">
        <a:spcBef>
          <a:spcPct val="0"/>
        </a:spcBef>
        <a:spcAft>
          <a:spcPct val="0"/>
        </a:spcAft>
        <a:defRPr kumimoji="1"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accent1"/>
        </a:buClr>
        <a:buSzPct val="75000"/>
        <a:buFont typeface="Wingdings" pitchFamily="2" charset="2"/>
        <a:buChar char="l"/>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l"/>
        <a:defRPr kumimoji="1" sz="2800">
          <a:solidFill>
            <a:schemeClr val="tx1"/>
          </a:solidFill>
          <a:latin typeface="+mn-lt"/>
        </a:defRPr>
      </a:lvl2pPr>
      <a:lvl3pPr marL="1143000" indent="-228600" algn="l" rtl="0" eaLnBrk="0" fontAlgn="base" hangingPunct="0">
        <a:spcBef>
          <a:spcPct val="20000"/>
        </a:spcBef>
        <a:spcAft>
          <a:spcPct val="0"/>
        </a:spcAft>
        <a:buClr>
          <a:schemeClr val="accent1"/>
        </a:buClr>
        <a:buSzPct val="75000"/>
        <a:buFont typeface="Wingdings" pitchFamily="2" charset="2"/>
        <a:buChar char="l"/>
        <a:defRPr kumimoji="1" sz="2400">
          <a:solidFill>
            <a:schemeClr val="tx1"/>
          </a:solidFill>
          <a:latin typeface="+mn-lt"/>
        </a:defRPr>
      </a:lvl3pPr>
      <a:lvl4pPr marL="1562100" indent="-228600" algn="l" rtl="0" eaLnBrk="0" fontAlgn="base" hangingPunct="0">
        <a:spcBef>
          <a:spcPct val="20000"/>
        </a:spcBef>
        <a:spcAft>
          <a:spcPct val="0"/>
        </a:spcAft>
        <a:buClr>
          <a:schemeClr val="accent1"/>
        </a:buClr>
        <a:buSzPct val="75000"/>
        <a:buFont typeface="Wingdings" pitchFamily="2" charset="2"/>
        <a:buChar char="l"/>
        <a:defRPr kumimoji="1" sz="2000">
          <a:solidFill>
            <a:schemeClr val="tx1"/>
          </a:solidFill>
          <a:latin typeface="+mn-lt"/>
        </a:defRPr>
      </a:lvl4pPr>
      <a:lvl5pPr marL="1981200" indent="-228600" algn="l" rtl="0" eaLnBrk="0" fontAlgn="base" hangingPunct="0">
        <a:spcBef>
          <a:spcPct val="20000"/>
        </a:spcBef>
        <a:spcAft>
          <a:spcPct val="0"/>
        </a:spcAft>
        <a:buClr>
          <a:schemeClr val="accent1"/>
        </a:buClr>
        <a:buSzPct val="75000"/>
        <a:buFont typeface="Wingdings" pitchFamily="2" charset="2"/>
        <a:buChar char="l"/>
        <a:defRPr kumimoji="1" sz="2000">
          <a:solidFill>
            <a:schemeClr val="tx1"/>
          </a:solidFill>
          <a:latin typeface="+mn-lt"/>
        </a:defRPr>
      </a:lvl5pPr>
      <a:lvl6pPr marL="2438400" indent="-228600" algn="l" rtl="0" eaLnBrk="0" fontAlgn="base" hangingPunct="0">
        <a:spcBef>
          <a:spcPct val="20000"/>
        </a:spcBef>
        <a:spcAft>
          <a:spcPct val="0"/>
        </a:spcAft>
        <a:buClr>
          <a:schemeClr val="accent1"/>
        </a:buClr>
        <a:buSzPct val="75000"/>
        <a:buFont typeface="Wingdings" pitchFamily="2" charset="2"/>
        <a:buChar char="l"/>
        <a:defRPr kumimoji="1" sz="2000">
          <a:solidFill>
            <a:schemeClr val="tx1"/>
          </a:solidFill>
          <a:latin typeface="+mn-lt"/>
        </a:defRPr>
      </a:lvl6pPr>
      <a:lvl7pPr marL="2895600" indent="-228600" algn="l" rtl="0" eaLnBrk="0" fontAlgn="base" hangingPunct="0">
        <a:spcBef>
          <a:spcPct val="20000"/>
        </a:spcBef>
        <a:spcAft>
          <a:spcPct val="0"/>
        </a:spcAft>
        <a:buClr>
          <a:schemeClr val="accent1"/>
        </a:buClr>
        <a:buSzPct val="75000"/>
        <a:buFont typeface="Wingdings" pitchFamily="2" charset="2"/>
        <a:buChar char="l"/>
        <a:defRPr kumimoji="1" sz="2000">
          <a:solidFill>
            <a:schemeClr val="tx1"/>
          </a:solidFill>
          <a:latin typeface="+mn-lt"/>
        </a:defRPr>
      </a:lvl7pPr>
      <a:lvl8pPr marL="3352800" indent="-228600" algn="l" rtl="0" eaLnBrk="0" fontAlgn="base" hangingPunct="0">
        <a:spcBef>
          <a:spcPct val="20000"/>
        </a:spcBef>
        <a:spcAft>
          <a:spcPct val="0"/>
        </a:spcAft>
        <a:buClr>
          <a:schemeClr val="accent1"/>
        </a:buClr>
        <a:buSzPct val="75000"/>
        <a:buFont typeface="Wingdings" pitchFamily="2" charset="2"/>
        <a:buChar char="l"/>
        <a:defRPr kumimoji="1" sz="2000">
          <a:solidFill>
            <a:schemeClr val="tx1"/>
          </a:solidFill>
          <a:latin typeface="+mn-lt"/>
        </a:defRPr>
      </a:lvl8pPr>
      <a:lvl9pPr marL="3810000" indent="-228600" algn="l" rtl="0" eaLnBrk="0" fontAlgn="base" hangingPunct="0">
        <a:spcBef>
          <a:spcPct val="20000"/>
        </a:spcBef>
        <a:spcAft>
          <a:spcPct val="0"/>
        </a:spcAft>
        <a:buClr>
          <a:schemeClr val="accent1"/>
        </a:buClr>
        <a:buSzPct val="75000"/>
        <a:buFont typeface="Wingdings" pitchFamily="2" charset="2"/>
        <a:buChar char="l"/>
        <a:defRPr kumimoji="1"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hyperlink" Target="../FORMATO%20DE%20RESTRUCTURACION%20DE%20CONTENIDOS..docx" TargetMode="Externa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hyperlink" Target="etapa%20cero.docx" TargetMode="Externa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hyperlink" Target="etapa%201.docx"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hyperlink" Target="ETAPA%202.docx" TargetMode="Externa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hyperlink" Target="ETAPA%203.docx" TargetMode="Externa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hyperlink" Target="ETAPA%204.doc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357188" y="5048250"/>
            <a:ext cx="8443912" cy="1166813"/>
          </a:xfrm>
        </p:spPr>
        <p:txBody>
          <a:bodyPr/>
          <a:lstStyle/>
          <a:p>
            <a:pPr algn="ctr"/>
            <a:r>
              <a:rPr lang="es-MX" sz="4800" smtClean="0">
                <a:solidFill>
                  <a:schemeClr val="bg1"/>
                </a:solidFill>
              </a:rPr>
              <a:t>ARACELY VAZQUEZ GARCIA</a:t>
            </a:r>
            <a:endParaRPr lang="es-ES" sz="4800" smtClean="0">
              <a:solidFill>
                <a:schemeClr val="bg1"/>
              </a:solidFill>
            </a:endParaRPr>
          </a:p>
        </p:txBody>
      </p:sp>
      <p:sp>
        <p:nvSpPr>
          <p:cNvPr id="5" name="Rectangle 2"/>
          <p:cNvSpPr>
            <a:spLocks noChangeArrowheads="1"/>
          </p:cNvSpPr>
          <p:nvPr/>
        </p:nvSpPr>
        <p:spPr bwMode="auto">
          <a:xfrm>
            <a:off x="214313" y="214313"/>
            <a:ext cx="5565775" cy="5048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eaLnBrk="0" fontAlgn="base" hangingPunct="0">
              <a:spcBef>
                <a:spcPct val="0"/>
              </a:spcBef>
              <a:spcAft>
                <a:spcPct val="0"/>
              </a:spcAft>
            </a:pPr>
            <a:r>
              <a:rPr lang="es-ES" sz="2800" b="1" dirty="0">
                <a:solidFill>
                  <a:schemeClr val="bg1"/>
                </a:solidFill>
                <a:latin typeface="Times New Roman" pitchFamily="18" charset="0"/>
              </a:rPr>
              <a:t>CURRICULO</a:t>
            </a:r>
            <a:endParaRPr lang="es-ES" sz="2800" dirty="0">
              <a:solidFill>
                <a:schemeClr val="bg1"/>
              </a:solidFill>
            </a:endParaRPr>
          </a:p>
        </p:txBody>
      </p:sp>
      <p:sp>
        <p:nvSpPr>
          <p:cNvPr id="6" name="AutoShape 4"/>
          <p:cNvSpPr>
            <a:spLocks noChangeArrowheads="1"/>
          </p:cNvSpPr>
          <p:nvPr/>
        </p:nvSpPr>
        <p:spPr bwMode="auto">
          <a:xfrm rot="5400000">
            <a:off x="365919" y="991394"/>
            <a:ext cx="1439862" cy="10287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6049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135" y="0"/>
                </a:moveTo>
                <a:lnTo>
                  <a:pt x="10670" y="7200"/>
                </a:lnTo>
                <a:lnTo>
                  <a:pt x="13756" y="7200"/>
                </a:lnTo>
                <a:lnTo>
                  <a:pt x="13756" y="16049"/>
                </a:lnTo>
                <a:lnTo>
                  <a:pt x="0" y="16049"/>
                </a:lnTo>
                <a:lnTo>
                  <a:pt x="0" y="21600"/>
                </a:lnTo>
                <a:lnTo>
                  <a:pt x="18514" y="21600"/>
                </a:lnTo>
                <a:lnTo>
                  <a:pt x="18514" y="7200"/>
                </a:lnTo>
                <a:lnTo>
                  <a:pt x="21600" y="7200"/>
                </a:lnTo>
                <a:lnTo>
                  <a:pt x="16135" y="0"/>
                </a:lnTo>
                <a:close/>
              </a:path>
            </a:pathLst>
          </a:cu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23557" name="7 Rectángulo"/>
          <p:cNvSpPr>
            <a:spLocks noChangeArrowheads="1"/>
          </p:cNvSpPr>
          <p:nvPr/>
        </p:nvSpPr>
        <p:spPr bwMode="auto">
          <a:xfrm>
            <a:off x="1714500" y="1357313"/>
            <a:ext cx="7215188" cy="1323975"/>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pPr algn="just" eaLnBrk="0" fontAlgn="base" hangingPunct="0">
              <a:spcBef>
                <a:spcPct val="0"/>
              </a:spcBef>
              <a:spcAft>
                <a:spcPct val="0"/>
              </a:spcAft>
            </a:pPr>
            <a:r>
              <a:rPr lang="es-ES_tradnl" sz="2000" b="1">
                <a:solidFill>
                  <a:srgbClr val="000000"/>
                </a:solidFill>
                <a:latin typeface="Times New Roman" pitchFamily="18" charset="0"/>
              </a:rPr>
              <a:t>Aporta elementos para el Rediseño Curricular, considerando que es una estrategia que va mas allá de la actualización de contenidos. Su aplicación es resultado de las tareas de la Evaluación Curricular</a:t>
            </a:r>
          </a:p>
        </p:txBody>
      </p:sp>
    </p:spTree>
    <p:extLst>
      <p:ext uri="{BB962C8B-B14F-4D97-AF65-F5344CB8AC3E}">
        <p14:creationId xmlns:p14="http://schemas.microsoft.com/office/powerpoint/2010/main" val="2555404349"/>
      </p:ext>
    </p:extLst>
  </p:cSld>
  <p:clrMapOvr>
    <a:masterClrMapping/>
  </p:clrMapOvr>
  <p:transition spd="slow">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strVal val="#ppt_w*2.5"/>
                                          </p:val>
                                        </p:tav>
                                        <p:tav tm="100000">
                                          <p:val>
                                            <p:strVal val="#ppt_w"/>
                                          </p:val>
                                        </p:tav>
                                      </p:tavLst>
                                    </p:anim>
                                    <p:anim calcmode="lin" valueType="num">
                                      <p:cBhvr>
                                        <p:cTn id="8" dur="500" fill="hold"/>
                                        <p:tgtEl>
                                          <p:spTgt spid="5"/>
                                        </p:tgtEl>
                                        <p:attrNameLst>
                                          <p:attrName>ppt_h</p:attrName>
                                        </p:attrNameLst>
                                      </p:cBhvr>
                                      <p:tavLst>
                                        <p:tav tm="0">
                                          <p:val>
                                            <p:strVal val="#ppt_h*0.01"/>
                                          </p:val>
                                        </p:tav>
                                        <p:tav tm="100000">
                                          <p:val>
                                            <p:strVal val="#ppt_h"/>
                                          </p:val>
                                        </p:tav>
                                      </p:tavLst>
                                    </p:anim>
                                    <p:anim calcmode="lin" valueType="num">
                                      <p:cBhvr>
                                        <p:cTn id="9" dur="500" fill="hold"/>
                                        <p:tgtEl>
                                          <p:spTgt spid="5"/>
                                        </p:tgtEl>
                                        <p:attrNameLst>
                                          <p:attrName>ppt_x</p:attrName>
                                        </p:attrNameLst>
                                      </p:cBhvr>
                                      <p:tavLst>
                                        <p:tav tm="0">
                                          <p:val>
                                            <p:strVal val="#ppt_x"/>
                                          </p:val>
                                        </p:tav>
                                        <p:tav tm="100000">
                                          <p:val>
                                            <p:strVal val="#ppt_x"/>
                                          </p:val>
                                        </p:tav>
                                      </p:tavLst>
                                    </p:anim>
                                    <p:anim calcmode="lin" valueType="num">
                                      <p:cBhvr>
                                        <p:cTn id="10" dur="500" fill="hold"/>
                                        <p:tgtEl>
                                          <p:spTgt spid="5"/>
                                        </p:tgtEl>
                                        <p:attrNameLst>
                                          <p:attrName>ppt_y</p:attrName>
                                        </p:attrNameLst>
                                      </p:cBhvr>
                                      <p:tavLst>
                                        <p:tav tm="0">
                                          <p:val>
                                            <p:strVal val="#ppt_h+1"/>
                                          </p:val>
                                        </p:tav>
                                        <p:tav tm="100000">
                                          <p:val>
                                            <p:strVal val="#ppt_y"/>
                                          </p:val>
                                        </p:tav>
                                      </p:tavLst>
                                    </p:anim>
                                    <p:animEffect transition="in" filter="fade">
                                      <p:cBhvr>
                                        <p:cTn id="11" dur="500"/>
                                        <p:tgtEl>
                                          <p:spTgt spid="5"/>
                                        </p:tgtEl>
                                      </p:cBhvr>
                                    </p:animEffect>
                                  </p:childTnLst>
                                </p:cTn>
                              </p:par>
                              <p:par>
                                <p:cTn id="12" presetID="58" presetClass="entr" presetSubtype="0" accel="100000" fill="hold" grpId="0" nodeType="with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strVal val="#ppt_w*2.5"/>
                                          </p:val>
                                        </p:tav>
                                        <p:tav tm="100000">
                                          <p:val>
                                            <p:strVal val="#ppt_w"/>
                                          </p:val>
                                        </p:tav>
                                      </p:tavLst>
                                    </p:anim>
                                    <p:anim calcmode="lin" valueType="num">
                                      <p:cBhvr>
                                        <p:cTn id="15" dur="500" fill="hold"/>
                                        <p:tgtEl>
                                          <p:spTgt spid="6"/>
                                        </p:tgtEl>
                                        <p:attrNameLst>
                                          <p:attrName>ppt_h</p:attrName>
                                        </p:attrNameLst>
                                      </p:cBhvr>
                                      <p:tavLst>
                                        <p:tav tm="0">
                                          <p:val>
                                            <p:strVal val="#ppt_h*0.01"/>
                                          </p:val>
                                        </p:tav>
                                        <p:tav tm="100000">
                                          <p:val>
                                            <p:strVal val="#ppt_h"/>
                                          </p:val>
                                        </p:tav>
                                      </p:tavLst>
                                    </p:anim>
                                    <p:anim calcmode="lin" valueType="num">
                                      <p:cBhvr>
                                        <p:cTn id="16" dur="500" fill="hold"/>
                                        <p:tgtEl>
                                          <p:spTgt spid="6"/>
                                        </p:tgtEl>
                                        <p:attrNameLst>
                                          <p:attrName>ppt_x</p:attrName>
                                        </p:attrNameLst>
                                      </p:cBhvr>
                                      <p:tavLst>
                                        <p:tav tm="0">
                                          <p:val>
                                            <p:strVal val="#ppt_x"/>
                                          </p:val>
                                        </p:tav>
                                        <p:tav tm="100000">
                                          <p:val>
                                            <p:strVal val="#ppt_x"/>
                                          </p:val>
                                        </p:tav>
                                      </p:tavLst>
                                    </p:anim>
                                    <p:anim calcmode="lin" valueType="num">
                                      <p:cBhvr>
                                        <p:cTn id="17" dur="500" fill="hold"/>
                                        <p:tgtEl>
                                          <p:spTgt spid="6"/>
                                        </p:tgtEl>
                                        <p:attrNameLst>
                                          <p:attrName>ppt_y</p:attrName>
                                        </p:attrNameLst>
                                      </p:cBhvr>
                                      <p:tavLst>
                                        <p:tav tm="0">
                                          <p:val>
                                            <p:strVal val="#ppt_h+1"/>
                                          </p:val>
                                        </p:tav>
                                        <p:tav tm="100000">
                                          <p:val>
                                            <p:strVal val="#ppt_y"/>
                                          </p:val>
                                        </p:tav>
                                      </p:tavLst>
                                    </p:anim>
                                    <p:animEffect transition="in" filter="fade">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8 CuadroTexto"/>
          <p:cNvSpPr txBox="1">
            <a:spLocks noChangeArrowheads="1"/>
          </p:cNvSpPr>
          <p:nvPr/>
        </p:nvSpPr>
        <p:spPr bwMode="auto">
          <a:xfrm>
            <a:off x="3975100" y="481013"/>
            <a:ext cx="50006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0" fontAlgn="base" hangingPunct="0">
              <a:spcBef>
                <a:spcPct val="0"/>
              </a:spcBef>
              <a:spcAft>
                <a:spcPct val="0"/>
              </a:spcAft>
            </a:pPr>
            <a:r>
              <a:rPr lang="es-MX">
                <a:solidFill>
                  <a:srgbClr val="002060"/>
                </a:solidFill>
                <a:cs typeface="Arial" charset="0"/>
              </a:rPr>
              <a:t>. </a:t>
            </a:r>
            <a:endParaRPr lang="es-ES">
              <a:solidFill>
                <a:srgbClr val="002060"/>
              </a:solidFill>
              <a:cs typeface="Arial" charset="0"/>
            </a:endParaRPr>
          </a:p>
        </p:txBody>
      </p:sp>
      <p:sp>
        <p:nvSpPr>
          <p:cNvPr id="4" name="3 CuadroTexto"/>
          <p:cNvSpPr txBox="1">
            <a:spLocks noChangeArrowheads="1"/>
          </p:cNvSpPr>
          <p:nvPr/>
        </p:nvSpPr>
        <p:spPr bwMode="auto">
          <a:xfrm>
            <a:off x="971550" y="2060575"/>
            <a:ext cx="3071813" cy="495300"/>
          </a:xfrm>
          <a:prstGeom prst="rect">
            <a:avLst/>
          </a:prstGeom>
          <a:solidFill>
            <a:srgbClr val="A6DDE2"/>
          </a:solidFill>
          <a:ln w="38100">
            <a:solidFill>
              <a:schemeClr val="tx1"/>
            </a:solidFill>
            <a:miter lim="800000"/>
            <a:headEnd/>
            <a:tailEnd/>
          </a:ln>
        </p:spPr>
        <p:txBody>
          <a:bodyPr>
            <a:spAutoFit/>
          </a:bodyPr>
          <a:lstStyle/>
          <a:p>
            <a:pPr eaLnBrk="0" fontAlgn="base" hangingPunct="0">
              <a:spcBef>
                <a:spcPct val="0"/>
              </a:spcBef>
              <a:spcAft>
                <a:spcPct val="0"/>
              </a:spcAft>
              <a:defRPr/>
            </a:pPr>
            <a:r>
              <a:rPr lang="es-MX" sz="2400" b="1" dirty="0">
                <a:solidFill>
                  <a:srgbClr val="FFFFFF"/>
                </a:solidFill>
                <a:effectLst>
                  <a:outerShdw blurRad="38100" dist="38100" dir="2700000" algn="tl">
                    <a:srgbClr val="000000">
                      <a:alpha val="43137"/>
                    </a:srgbClr>
                  </a:outerShdw>
                </a:effectLst>
                <a:latin typeface="Times New Roman" pitchFamily="18" charset="0"/>
              </a:rPr>
              <a:t>Bases curriculares.</a:t>
            </a:r>
            <a:endParaRPr lang="es-ES" sz="2400" b="1" dirty="0">
              <a:solidFill>
                <a:srgbClr val="FFFFFF"/>
              </a:solidFill>
              <a:effectLst>
                <a:outerShdw blurRad="38100" dist="38100" dir="2700000" algn="tl">
                  <a:srgbClr val="000000">
                    <a:alpha val="43137"/>
                  </a:srgbClr>
                </a:outerShdw>
              </a:effectLst>
              <a:latin typeface="Times New Roman" pitchFamily="18" charset="0"/>
            </a:endParaRPr>
          </a:p>
        </p:txBody>
      </p:sp>
      <p:sp>
        <p:nvSpPr>
          <p:cNvPr id="6" name="5 CuadroTexto"/>
          <p:cNvSpPr txBox="1">
            <a:spLocks noChangeArrowheads="1"/>
          </p:cNvSpPr>
          <p:nvPr/>
        </p:nvSpPr>
        <p:spPr bwMode="auto">
          <a:xfrm>
            <a:off x="6115050" y="1917700"/>
            <a:ext cx="2357438" cy="860425"/>
          </a:xfrm>
          <a:prstGeom prst="rect">
            <a:avLst/>
          </a:prstGeom>
          <a:solidFill>
            <a:srgbClr val="A6DDE2"/>
          </a:solidFill>
          <a:ln w="38100">
            <a:solidFill>
              <a:schemeClr val="tx1"/>
            </a:solidFill>
            <a:miter lim="800000"/>
            <a:headEnd/>
            <a:tailEnd/>
          </a:ln>
        </p:spPr>
        <p:txBody>
          <a:bodyPr>
            <a:spAutoFit/>
          </a:bodyPr>
          <a:lstStyle/>
          <a:p>
            <a:pPr eaLnBrk="0" fontAlgn="base" hangingPunct="0">
              <a:spcBef>
                <a:spcPct val="0"/>
              </a:spcBef>
              <a:spcAft>
                <a:spcPct val="0"/>
              </a:spcAft>
              <a:defRPr/>
            </a:pPr>
            <a:r>
              <a:rPr lang="es-MX" sz="2400" b="1" dirty="0">
                <a:solidFill>
                  <a:srgbClr val="FFFFFF"/>
                </a:solidFill>
                <a:effectLst>
                  <a:outerShdw blurRad="38100" dist="38100" dir="2700000" algn="tl">
                    <a:srgbClr val="000000">
                      <a:alpha val="43137"/>
                    </a:srgbClr>
                  </a:outerShdw>
                </a:effectLst>
                <a:latin typeface="Times New Roman" pitchFamily="18" charset="0"/>
              </a:rPr>
              <a:t>Fundamentos curriculares.</a:t>
            </a:r>
            <a:endParaRPr lang="es-ES" sz="2400" b="1" dirty="0">
              <a:solidFill>
                <a:srgbClr val="FFFFFF"/>
              </a:solidFill>
              <a:effectLst>
                <a:outerShdw blurRad="38100" dist="38100" dir="2700000" algn="tl">
                  <a:srgbClr val="000000">
                    <a:alpha val="43137"/>
                  </a:srgbClr>
                </a:outerShdw>
              </a:effectLst>
              <a:latin typeface="Times New Roman" pitchFamily="18" charset="0"/>
            </a:endParaRPr>
          </a:p>
        </p:txBody>
      </p:sp>
      <p:cxnSp>
        <p:nvCxnSpPr>
          <p:cNvPr id="9" name="8 Conector recto de flecha"/>
          <p:cNvCxnSpPr/>
          <p:nvPr/>
        </p:nvCxnSpPr>
        <p:spPr>
          <a:xfrm>
            <a:off x="4114800" y="2274888"/>
            <a:ext cx="1857375" cy="1587"/>
          </a:xfrm>
          <a:prstGeom prst="straightConnector1">
            <a:avLst/>
          </a:prstGeom>
          <a:ln w="76200">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2" name="3 CuadroTexto"/>
          <p:cNvSpPr txBox="1">
            <a:spLocks noChangeArrowheads="1"/>
          </p:cNvSpPr>
          <p:nvPr/>
        </p:nvSpPr>
        <p:spPr bwMode="auto">
          <a:xfrm>
            <a:off x="2916238" y="620713"/>
            <a:ext cx="3816350" cy="461962"/>
          </a:xfrm>
          <a:prstGeom prst="rect">
            <a:avLst/>
          </a:prstGeom>
          <a:solidFill>
            <a:srgbClr val="A6DDE2"/>
          </a:solidFill>
          <a:ln w="38100">
            <a:solidFill>
              <a:schemeClr val="tx1"/>
            </a:solidFill>
            <a:miter lim="800000"/>
            <a:headEnd/>
            <a:tailEnd/>
          </a:ln>
          <a:effectLst>
            <a:outerShdw dist="107763" dir="13500000" algn="ctr" rotWithShape="0">
              <a:srgbClr val="808080">
                <a:alpha val="50000"/>
              </a:srgbClr>
            </a:outerShdw>
          </a:effectLst>
        </p:spPr>
        <p:txBody>
          <a:bodyPr>
            <a:spAutoFit/>
          </a:bodyPr>
          <a:lstStyle/>
          <a:p>
            <a:pPr algn="ctr" eaLnBrk="0" fontAlgn="base" hangingPunct="0">
              <a:spcBef>
                <a:spcPct val="0"/>
              </a:spcBef>
              <a:spcAft>
                <a:spcPct val="0"/>
              </a:spcAft>
              <a:defRPr/>
            </a:pPr>
            <a:r>
              <a:rPr lang="es-MX" sz="2400" b="1">
                <a:solidFill>
                  <a:srgbClr val="000000"/>
                </a:solidFill>
                <a:effectLst>
                  <a:outerShdw blurRad="38100" dist="38100" dir="2700000" algn="tl">
                    <a:srgbClr val="FFFFFF"/>
                  </a:outerShdw>
                </a:effectLst>
                <a:latin typeface="Times New Roman" pitchFamily="18" charset="0"/>
              </a:rPr>
              <a:t>TEORÍA CURRICULAR</a:t>
            </a:r>
            <a:endParaRPr lang="es-ES" sz="2400" b="1">
              <a:solidFill>
                <a:srgbClr val="000000"/>
              </a:solidFill>
              <a:effectLst>
                <a:outerShdw blurRad="38100" dist="38100" dir="2700000" algn="tl">
                  <a:srgbClr val="FFFFFF"/>
                </a:outerShdw>
              </a:effectLst>
              <a:latin typeface="Times New Roman" pitchFamily="18" charset="0"/>
            </a:endParaRPr>
          </a:p>
        </p:txBody>
      </p:sp>
      <p:sp>
        <p:nvSpPr>
          <p:cNvPr id="32775" name="Line 17"/>
          <p:cNvSpPr>
            <a:spLocks noChangeShapeType="1"/>
          </p:cNvSpPr>
          <p:nvPr/>
        </p:nvSpPr>
        <p:spPr bwMode="auto">
          <a:xfrm flipH="1">
            <a:off x="2700338" y="1268413"/>
            <a:ext cx="647700" cy="6477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32776" name="Line 18"/>
          <p:cNvSpPr>
            <a:spLocks noChangeShapeType="1"/>
          </p:cNvSpPr>
          <p:nvPr/>
        </p:nvSpPr>
        <p:spPr bwMode="auto">
          <a:xfrm>
            <a:off x="5867400" y="1196975"/>
            <a:ext cx="865188" cy="57626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32777" name="Text Box 19"/>
          <p:cNvSpPr txBox="1">
            <a:spLocks noChangeArrowheads="1"/>
          </p:cNvSpPr>
          <p:nvPr/>
        </p:nvSpPr>
        <p:spPr bwMode="auto">
          <a:xfrm>
            <a:off x="1258888" y="1484313"/>
            <a:ext cx="13684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0" fontAlgn="base" hangingPunct="0">
              <a:spcBef>
                <a:spcPct val="50000"/>
              </a:spcBef>
              <a:spcAft>
                <a:spcPct val="0"/>
              </a:spcAft>
            </a:pPr>
            <a:r>
              <a:rPr lang="es-ES" b="1">
                <a:solidFill>
                  <a:srgbClr val="FFFFFF"/>
                </a:solidFill>
              </a:rPr>
              <a:t>(Realidad)</a:t>
            </a:r>
          </a:p>
        </p:txBody>
      </p:sp>
      <p:sp>
        <p:nvSpPr>
          <p:cNvPr id="32778" name="AutoShape 21"/>
          <p:cNvSpPr>
            <a:spLocks noChangeArrowheads="1"/>
          </p:cNvSpPr>
          <p:nvPr/>
        </p:nvSpPr>
        <p:spPr bwMode="auto">
          <a:xfrm>
            <a:off x="1908175" y="2708275"/>
            <a:ext cx="865188" cy="1225550"/>
          </a:xfrm>
          <a:prstGeom prst="downArrow">
            <a:avLst>
              <a:gd name="adj1" fmla="val 50000"/>
              <a:gd name="adj2" fmla="val 35413"/>
            </a:avLst>
          </a:prstGeom>
          <a:solidFill>
            <a:schemeClr val="tx1"/>
          </a:solidFill>
          <a:ln w="9525">
            <a:solidFill>
              <a:schemeClr val="tx1"/>
            </a:solidFill>
            <a:miter lim="800000"/>
            <a:headEnd/>
            <a:tailEnd/>
          </a:ln>
        </p:spPr>
        <p:txBody>
          <a:bodyPr wrap="none"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32779" name="Text Box 22"/>
          <p:cNvSpPr txBox="1">
            <a:spLocks noChangeArrowheads="1"/>
          </p:cNvSpPr>
          <p:nvPr/>
        </p:nvSpPr>
        <p:spPr bwMode="auto">
          <a:xfrm>
            <a:off x="971550" y="3933825"/>
            <a:ext cx="27368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algn="ctr" eaLnBrk="0" fontAlgn="base" hangingPunct="0">
              <a:spcBef>
                <a:spcPct val="0"/>
              </a:spcBef>
              <a:spcAft>
                <a:spcPct val="0"/>
              </a:spcAft>
            </a:pPr>
            <a:r>
              <a:rPr lang="es-ES" sz="2400" b="1">
                <a:solidFill>
                  <a:srgbClr val="FFFFFF"/>
                </a:solidFill>
              </a:rPr>
              <a:t>PROYECTO EDUCATIVO</a:t>
            </a:r>
            <a:endParaRPr lang="es-ES" sz="2400">
              <a:solidFill>
                <a:srgbClr val="FFFFFF"/>
              </a:solidFill>
            </a:endParaRPr>
          </a:p>
        </p:txBody>
      </p:sp>
      <p:sp>
        <p:nvSpPr>
          <p:cNvPr id="22" name="21 Llamada de flecha hacia arriba"/>
          <p:cNvSpPr>
            <a:spLocks noChangeArrowheads="1"/>
          </p:cNvSpPr>
          <p:nvPr/>
        </p:nvSpPr>
        <p:spPr bwMode="auto">
          <a:xfrm rot="-5400000">
            <a:off x="5049044" y="1870869"/>
            <a:ext cx="1997075" cy="4824413"/>
          </a:xfrm>
          <a:prstGeom prst="upArrowCallout">
            <a:avLst>
              <a:gd name="adj1" fmla="val 8806"/>
              <a:gd name="adj2" fmla="val 42389"/>
              <a:gd name="adj3" fmla="val 15870"/>
              <a:gd name="adj4" fmla="val 82648"/>
            </a:avLst>
          </a:prstGeom>
          <a:solidFill>
            <a:schemeClr val="tx1">
              <a:lumMod val="75000"/>
            </a:schemeClr>
          </a:solidFill>
          <a:ln w="57150" algn="ctr">
            <a:solidFill>
              <a:schemeClr val="bg1"/>
            </a:solidFill>
            <a:miter lim="800000"/>
            <a:headEnd/>
            <a:tailEnd/>
          </a:ln>
        </p:spPr>
        <p:txBody>
          <a:bodyPr vert="eaVert" anchor="ctr"/>
          <a:lstStyle/>
          <a:p>
            <a:pPr eaLnBrk="0" fontAlgn="base" hangingPunct="0">
              <a:spcBef>
                <a:spcPct val="0"/>
              </a:spcBef>
              <a:spcAft>
                <a:spcPct val="0"/>
              </a:spcAft>
              <a:buFontTx/>
              <a:buChar char="•"/>
              <a:defRPr/>
            </a:pPr>
            <a:r>
              <a:rPr lang="es-MX" sz="2000" dirty="0">
                <a:solidFill>
                  <a:srgbClr val="FFFFFF"/>
                </a:solidFill>
                <a:latin typeface="Times New Roman" pitchFamily="18" charset="0"/>
              </a:rPr>
              <a:t> </a:t>
            </a:r>
            <a:r>
              <a:rPr lang="es-MX" sz="2000" b="1" dirty="0">
                <a:solidFill>
                  <a:srgbClr val="0D0D0D"/>
                </a:solidFill>
                <a:effectLst>
                  <a:outerShdw blurRad="38100" dist="38100" dir="2700000" algn="tl">
                    <a:srgbClr val="C0C0C0"/>
                  </a:outerShdw>
                </a:effectLst>
                <a:latin typeface="Times New Roman" pitchFamily="18" charset="0"/>
              </a:rPr>
              <a:t>Filosofía.</a:t>
            </a:r>
          </a:p>
          <a:p>
            <a:pPr eaLnBrk="0" fontAlgn="base" hangingPunct="0">
              <a:spcBef>
                <a:spcPct val="0"/>
              </a:spcBef>
              <a:spcAft>
                <a:spcPct val="0"/>
              </a:spcAft>
              <a:buFontTx/>
              <a:buChar char="•"/>
              <a:defRPr/>
            </a:pPr>
            <a:r>
              <a:rPr lang="es-MX" sz="2000" b="1" dirty="0">
                <a:solidFill>
                  <a:srgbClr val="0D0D0D"/>
                </a:solidFill>
                <a:effectLst>
                  <a:outerShdw blurRad="38100" dist="38100" dir="2700000" algn="tl">
                    <a:srgbClr val="C0C0C0"/>
                  </a:outerShdw>
                </a:effectLst>
                <a:latin typeface="Times New Roman" pitchFamily="18" charset="0"/>
              </a:rPr>
              <a:t> Sociología.</a:t>
            </a:r>
          </a:p>
          <a:p>
            <a:pPr eaLnBrk="0" fontAlgn="base" hangingPunct="0">
              <a:spcBef>
                <a:spcPct val="0"/>
              </a:spcBef>
              <a:spcAft>
                <a:spcPct val="0"/>
              </a:spcAft>
              <a:buFontTx/>
              <a:buChar char="•"/>
              <a:defRPr/>
            </a:pPr>
            <a:r>
              <a:rPr lang="es-MX" sz="2000" b="1" dirty="0">
                <a:solidFill>
                  <a:srgbClr val="0D0D0D"/>
                </a:solidFill>
                <a:effectLst>
                  <a:outerShdw blurRad="38100" dist="38100" dir="2700000" algn="tl">
                    <a:srgbClr val="C0C0C0"/>
                  </a:outerShdw>
                </a:effectLst>
                <a:latin typeface="Times New Roman" pitchFamily="18" charset="0"/>
              </a:rPr>
              <a:t> Psicología.</a:t>
            </a:r>
          </a:p>
          <a:p>
            <a:pPr eaLnBrk="0" fontAlgn="base" hangingPunct="0">
              <a:spcBef>
                <a:spcPct val="0"/>
              </a:spcBef>
              <a:spcAft>
                <a:spcPct val="0"/>
              </a:spcAft>
              <a:buFontTx/>
              <a:buChar char="•"/>
              <a:defRPr/>
            </a:pPr>
            <a:r>
              <a:rPr lang="es-MX" sz="2000" b="1" dirty="0">
                <a:solidFill>
                  <a:srgbClr val="0D0D0D"/>
                </a:solidFill>
                <a:effectLst>
                  <a:outerShdw blurRad="38100" dist="38100" dir="2700000" algn="tl">
                    <a:srgbClr val="C0C0C0"/>
                  </a:outerShdw>
                </a:effectLst>
                <a:latin typeface="Times New Roman" pitchFamily="18" charset="0"/>
              </a:rPr>
              <a:t> Epistemología.</a:t>
            </a:r>
          </a:p>
          <a:p>
            <a:pPr eaLnBrk="0" fontAlgn="base" hangingPunct="0">
              <a:spcBef>
                <a:spcPct val="0"/>
              </a:spcBef>
              <a:spcAft>
                <a:spcPct val="0"/>
              </a:spcAft>
              <a:buFontTx/>
              <a:buChar char="•"/>
              <a:defRPr/>
            </a:pPr>
            <a:r>
              <a:rPr lang="es-MX" sz="2000" b="1" dirty="0">
                <a:solidFill>
                  <a:srgbClr val="0D0D0D"/>
                </a:solidFill>
                <a:effectLst>
                  <a:outerShdw blurRad="38100" dist="38100" dir="2700000" algn="tl">
                    <a:srgbClr val="C0C0C0"/>
                  </a:outerShdw>
                </a:effectLst>
                <a:latin typeface="Times New Roman" pitchFamily="18" charset="0"/>
              </a:rPr>
              <a:t> Pedagogía-Didáctica.</a:t>
            </a:r>
          </a:p>
          <a:p>
            <a:pPr eaLnBrk="0" fontAlgn="base" hangingPunct="0">
              <a:spcBef>
                <a:spcPct val="0"/>
              </a:spcBef>
              <a:spcAft>
                <a:spcPct val="0"/>
              </a:spcAft>
              <a:buFontTx/>
              <a:buChar char="•"/>
              <a:defRPr/>
            </a:pPr>
            <a:r>
              <a:rPr lang="es-MX" sz="2000" b="1" dirty="0">
                <a:solidFill>
                  <a:srgbClr val="0D0D0D"/>
                </a:solidFill>
                <a:effectLst>
                  <a:outerShdw blurRad="38100" dist="38100" dir="2700000" algn="tl">
                    <a:srgbClr val="C0C0C0"/>
                  </a:outerShdw>
                </a:effectLst>
                <a:latin typeface="Times New Roman" pitchFamily="18" charset="0"/>
              </a:rPr>
              <a:t> Ciencias particulares.</a:t>
            </a:r>
            <a:endParaRPr lang="es-MX" sz="2000" b="1" dirty="0">
              <a:solidFill>
                <a:srgbClr val="0D0D0D"/>
              </a:solidFill>
              <a:effectLst>
                <a:outerShdw blurRad="38100" dist="38100" dir="2700000" algn="tl">
                  <a:srgbClr val="C0C0C0"/>
                </a:outerShdw>
              </a:effectLst>
              <a:latin typeface="Times New Roman" pitchFamily="18" charset="0"/>
              <a:cs typeface="Arial" charset="0"/>
            </a:endParaRPr>
          </a:p>
        </p:txBody>
      </p:sp>
      <p:sp>
        <p:nvSpPr>
          <p:cNvPr id="23" name="22 CuadroTexto"/>
          <p:cNvSpPr txBox="1"/>
          <p:nvPr/>
        </p:nvSpPr>
        <p:spPr>
          <a:xfrm>
            <a:off x="4500563" y="2852738"/>
            <a:ext cx="2214562" cy="396875"/>
          </a:xfrm>
          <a:prstGeom prst="rect">
            <a:avLst/>
          </a:prstGeom>
          <a:noFill/>
        </p:spPr>
        <p:txBody>
          <a:bodyPr>
            <a:spAutoFit/>
          </a:bodyPr>
          <a:lstStyle/>
          <a:p>
            <a:pPr eaLnBrk="0" fontAlgn="base" hangingPunct="0">
              <a:spcBef>
                <a:spcPct val="0"/>
              </a:spcBef>
              <a:spcAft>
                <a:spcPct val="0"/>
              </a:spcAft>
              <a:defRPr/>
            </a:pPr>
            <a:r>
              <a:rPr lang="es-MX" sz="2000" b="1" i="1" dirty="0">
                <a:solidFill>
                  <a:srgbClr val="FFFFFF"/>
                </a:solidFill>
                <a:effectLst>
                  <a:outerShdw blurRad="38100" dist="38100" dir="2700000" algn="tl">
                    <a:srgbClr val="000000">
                      <a:alpha val="43137"/>
                    </a:srgbClr>
                  </a:outerShdw>
                </a:effectLst>
                <a:latin typeface="Times New Roman" pitchFamily="18" charset="0"/>
              </a:rPr>
              <a:t>Fundamentado</a:t>
            </a:r>
            <a:endParaRPr lang="es-ES" sz="2000" b="1" i="1" dirty="0">
              <a:solidFill>
                <a:srgbClr val="FFFFFF"/>
              </a:solidFill>
              <a:effectLst>
                <a:outerShdw blurRad="38100" dist="38100" dir="2700000" algn="tl">
                  <a:srgbClr val="000000">
                    <a:alpha val="43137"/>
                  </a:srgbClr>
                </a:outerShdw>
              </a:effectLst>
              <a:latin typeface="Times New Roman" pitchFamily="18" charset="0"/>
            </a:endParaRPr>
          </a:p>
        </p:txBody>
      </p:sp>
    </p:spTree>
    <p:extLst>
      <p:ext uri="{BB962C8B-B14F-4D97-AF65-F5344CB8AC3E}">
        <p14:creationId xmlns:p14="http://schemas.microsoft.com/office/powerpoint/2010/main" val="2722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3"/>
          <p:cNvSpPr txBox="1">
            <a:spLocks noChangeArrowheads="1"/>
          </p:cNvSpPr>
          <p:nvPr/>
        </p:nvSpPr>
        <p:spPr bwMode="auto">
          <a:xfrm>
            <a:off x="3708400" y="0"/>
            <a:ext cx="47529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0" fontAlgn="base" hangingPunct="0">
              <a:spcBef>
                <a:spcPct val="50000"/>
              </a:spcBef>
              <a:spcAft>
                <a:spcPct val="0"/>
              </a:spcAft>
            </a:pPr>
            <a:endParaRPr lang="es-MX">
              <a:solidFill>
                <a:srgbClr val="FFFFFF"/>
              </a:solidFill>
            </a:endParaRPr>
          </a:p>
        </p:txBody>
      </p:sp>
      <p:sp>
        <p:nvSpPr>
          <p:cNvPr id="33795" name="Line 4"/>
          <p:cNvSpPr>
            <a:spLocks noChangeShapeType="1"/>
          </p:cNvSpPr>
          <p:nvPr/>
        </p:nvSpPr>
        <p:spPr bwMode="auto">
          <a:xfrm>
            <a:off x="827088" y="6524625"/>
            <a:ext cx="8066087" cy="0"/>
          </a:xfrm>
          <a:prstGeom prst="line">
            <a:avLst/>
          </a:prstGeom>
          <a:noFill/>
          <a:ln w="28575">
            <a:solidFill>
              <a:srgbClr val="3B4B73"/>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33796" name="Line 7"/>
          <p:cNvSpPr>
            <a:spLocks noChangeShapeType="1"/>
          </p:cNvSpPr>
          <p:nvPr/>
        </p:nvSpPr>
        <p:spPr bwMode="auto">
          <a:xfrm>
            <a:off x="971550" y="333375"/>
            <a:ext cx="7848600" cy="0"/>
          </a:xfrm>
          <a:prstGeom prst="line">
            <a:avLst/>
          </a:prstGeom>
          <a:noFill/>
          <a:ln w="28575">
            <a:solidFill>
              <a:srgbClr val="3B4B73"/>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33797" name="8 CuadroTexto"/>
          <p:cNvSpPr txBox="1">
            <a:spLocks noChangeArrowheads="1"/>
          </p:cNvSpPr>
          <p:nvPr/>
        </p:nvSpPr>
        <p:spPr bwMode="auto">
          <a:xfrm>
            <a:off x="3975100" y="481013"/>
            <a:ext cx="50006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0" fontAlgn="base" hangingPunct="0">
              <a:spcBef>
                <a:spcPct val="0"/>
              </a:spcBef>
              <a:spcAft>
                <a:spcPct val="0"/>
              </a:spcAft>
            </a:pPr>
            <a:r>
              <a:rPr lang="es-MX">
                <a:solidFill>
                  <a:srgbClr val="002060"/>
                </a:solidFill>
                <a:cs typeface="Arial" charset="0"/>
              </a:rPr>
              <a:t>. </a:t>
            </a:r>
            <a:endParaRPr lang="es-ES">
              <a:solidFill>
                <a:srgbClr val="002060"/>
              </a:solidFill>
              <a:cs typeface="Arial" charset="0"/>
            </a:endParaRPr>
          </a:p>
        </p:txBody>
      </p:sp>
      <p:sp>
        <p:nvSpPr>
          <p:cNvPr id="6" name="5 CuadroTexto"/>
          <p:cNvSpPr txBox="1">
            <a:spLocks noChangeArrowheads="1"/>
          </p:cNvSpPr>
          <p:nvPr/>
        </p:nvSpPr>
        <p:spPr bwMode="auto">
          <a:xfrm>
            <a:off x="1071563" y="357188"/>
            <a:ext cx="7143750" cy="461962"/>
          </a:xfrm>
          <a:prstGeom prst="rect">
            <a:avLst/>
          </a:prstGeom>
          <a:solidFill>
            <a:srgbClr val="A6DDE2"/>
          </a:solidFill>
          <a:ln w="38100">
            <a:solidFill>
              <a:schemeClr val="tx1"/>
            </a:solidFill>
            <a:miter lim="800000"/>
            <a:headEnd/>
            <a:tailEnd/>
          </a:ln>
          <a:effectLst>
            <a:outerShdw dist="107763" dir="13500000" algn="ctr" rotWithShape="0">
              <a:srgbClr val="808080">
                <a:alpha val="50000"/>
              </a:srgbClr>
            </a:outerShdw>
          </a:effectLst>
        </p:spPr>
        <p:txBody>
          <a:bodyPr>
            <a:spAutoFit/>
          </a:bodyPr>
          <a:lstStyle/>
          <a:p>
            <a:pPr algn="ctr" eaLnBrk="0" fontAlgn="base" hangingPunct="0">
              <a:spcBef>
                <a:spcPct val="0"/>
              </a:spcBef>
              <a:spcAft>
                <a:spcPct val="0"/>
              </a:spcAft>
              <a:defRPr/>
            </a:pPr>
            <a:r>
              <a:rPr lang="es-MX" sz="2000" b="1" dirty="0">
                <a:solidFill>
                  <a:srgbClr val="000000"/>
                </a:solidFill>
                <a:effectLst>
                  <a:outerShdw blurRad="38100" dist="38100" dir="2700000" algn="tl">
                    <a:srgbClr val="FFFFFF"/>
                  </a:outerShdw>
                </a:effectLst>
                <a:latin typeface="Times New Roman" pitchFamily="18" charset="0"/>
              </a:rPr>
              <a:t>FUNDAMENTOS CURRICULARES.</a:t>
            </a:r>
            <a:endParaRPr lang="es-ES" sz="2000" b="1" dirty="0">
              <a:solidFill>
                <a:srgbClr val="000000"/>
              </a:solidFill>
              <a:effectLst>
                <a:outerShdw blurRad="38100" dist="38100" dir="2700000" algn="tl">
                  <a:srgbClr val="FFFFFF"/>
                </a:outerShdw>
              </a:effectLst>
              <a:latin typeface="Times New Roman" pitchFamily="18" charset="0"/>
            </a:endParaRPr>
          </a:p>
        </p:txBody>
      </p:sp>
      <p:grpSp>
        <p:nvGrpSpPr>
          <p:cNvPr id="2" name="Diagram 2"/>
          <p:cNvGrpSpPr>
            <a:grpSpLocks noChangeAspect="1"/>
          </p:cNvGrpSpPr>
          <p:nvPr/>
        </p:nvGrpSpPr>
        <p:grpSpPr bwMode="auto">
          <a:xfrm rot="316710">
            <a:off x="1120775" y="1522413"/>
            <a:ext cx="2387600" cy="2519362"/>
            <a:chOff x="710" y="1254"/>
            <a:chExt cx="979" cy="1291"/>
          </a:xfrm>
        </p:grpSpPr>
        <p:sp>
          <p:nvSpPr>
            <p:cNvPr id="33814" name="_s1030"/>
            <p:cNvSpPr>
              <a:spLocks noChangeArrowheads="1" noTextEdit="1"/>
            </p:cNvSpPr>
            <p:nvPr/>
          </p:nvSpPr>
          <p:spPr bwMode="auto">
            <a:xfrm rot="-4748431">
              <a:off x="758" y="1614"/>
              <a:ext cx="1165" cy="697"/>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70 w 21600"/>
                <a:gd name="T19" fmla="*/ 3161 h 21600"/>
                <a:gd name="T20" fmla="*/ 18430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2050" y="3709"/>
                  </a:moveTo>
                  <a:cubicBezTo>
                    <a:pt x="11637" y="3636"/>
                    <a:pt x="11219" y="3600"/>
                    <a:pt x="10800" y="3600"/>
                  </a:cubicBezTo>
                  <a:cubicBezTo>
                    <a:pt x="9107" y="3599"/>
                    <a:pt x="7468" y="4196"/>
                    <a:pt x="6171" y="5284"/>
                  </a:cubicBezTo>
                  <a:lnTo>
                    <a:pt x="3857" y="2526"/>
                  </a:lnTo>
                  <a:cubicBezTo>
                    <a:pt x="5802" y="894"/>
                    <a:pt x="8260" y="-1"/>
                    <a:pt x="10800" y="0"/>
                  </a:cubicBezTo>
                  <a:cubicBezTo>
                    <a:pt x="11428" y="0"/>
                    <a:pt x="12056" y="54"/>
                    <a:pt x="12675" y="164"/>
                  </a:cubicBezTo>
                  <a:lnTo>
                    <a:pt x="13144" y="-2495"/>
                  </a:lnTo>
                  <a:lnTo>
                    <a:pt x="16794" y="2717"/>
                  </a:lnTo>
                  <a:lnTo>
                    <a:pt x="11581" y="6368"/>
                  </a:lnTo>
                  <a:lnTo>
                    <a:pt x="12050" y="3709"/>
                  </a:lnTo>
                  <a:close/>
                </a:path>
              </a:pathLst>
            </a:custGeom>
            <a:solidFill>
              <a:srgbClr val="003366"/>
            </a:solidFill>
            <a:ln w="9525">
              <a:solidFill>
                <a:schemeClr val="tx1"/>
              </a:solidFill>
              <a:miter lim="800000"/>
              <a:headEnd/>
              <a:tailEnd/>
            </a:ln>
          </p:spPr>
          <p:txBody>
            <a:bodyPr lIns="0" tIns="0" rIns="0" bIns="0"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33815" name="_s1033"/>
            <p:cNvSpPr>
              <a:spLocks noChangeArrowheads="1"/>
            </p:cNvSpPr>
            <p:nvPr/>
          </p:nvSpPr>
          <p:spPr bwMode="auto">
            <a:xfrm rot="-316710">
              <a:off x="710" y="1254"/>
              <a:ext cx="741" cy="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algn="ctr" eaLnBrk="0" fontAlgn="base" hangingPunct="0">
                <a:spcBef>
                  <a:spcPct val="0"/>
                </a:spcBef>
                <a:spcAft>
                  <a:spcPct val="0"/>
                </a:spcAft>
              </a:pPr>
              <a:r>
                <a:rPr lang="es-MX" sz="2000" b="1">
                  <a:solidFill>
                    <a:srgbClr val="FFFFFF"/>
                  </a:solidFill>
                  <a:latin typeface="Times New Roman" pitchFamily="18" charset="0"/>
                  <a:cs typeface="Arial" charset="0"/>
                </a:rPr>
                <a:t>Filosofía</a:t>
              </a:r>
              <a:endParaRPr lang="es-ES" sz="2000" b="1">
                <a:solidFill>
                  <a:srgbClr val="FFFFFF"/>
                </a:solidFill>
                <a:latin typeface="Times New Roman" pitchFamily="18" charset="0"/>
                <a:cs typeface="Arial" charset="0"/>
              </a:endParaRPr>
            </a:p>
          </p:txBody>
        </p:sp>
      </p:grpSp>
      <p:grpSp>
        <p:nvGrpSpPr>
          <p:cNvPr id="3" name="Diagram 2"/>
          <p:cNvGrpSpPr>
            <a:grpSpLocks noChangeAspect="1"/>
          </p:cNvGrpSpPr>
          <p:nvPr/>
        </p:nvGrpSpPr>
        <p:grpSpPr bwMode="auto">
          <a:xfrm rot="5027012">
            <a:off x="4533900" y="-588962"/>
            <a:ext cx="1357313" cy="5272087"/>
            <a:chOff x="793" y="1115"/>
            <a:chExt cx="697" cy="1405"/>
          </a:xfrm>
        </p:grpSpPr>
        <p:sp>
          <p:nvSpPr>
            <p:cNvPr id="33812" name="_s1030"/>
            <p:cNvSpPr>
              <a:spLocks noChangeArrowheads="1" noTextEdit="1"/>
            </p:cNvSpPr>
            <p:nvPr/>
          </p:nvSpPr>
          <p:spPr bwMode="auto">
            <a:xfrm rot="-4608821">
              <a:off x="559" y="1589"/>
              <a:ext cx="1165" cy="697"/>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70 w 21600"/>
                <a:gd name="T19" fmla="*/ 3161 h 21600"/>
                <a:gd name="T20" fmla="*/ 18430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2050" y="3709"/>
                  </a:moveTo>
                  <a:cubicBezTo>
                    <a:pt x="11637" y="3636"/>
                    <a:pt x="11219" y="3600"/>
                    <a:pt x="10800" y="3600"/>
                  </a:cubicBezTo>
                  <a:cubicBezTo>
                    <a:pt x="9107" y="3599"/>
                    <a:pt x="7468" y="4196"/>
                    <a:pt x="6171" y="5284"/>
                  </a:cubicBezTo>
                  <a:lnTo>
                    <a:pt x="3857" y="2526"/>
                  </a:lnTo>
                  <a:cubicBezTo>
                    <a:pt x="5802" y="894"/>
                    <a:pt x="8260" y="-1"/>
                    <a:pt x="10800" y="0"/>
                  </a:cubicBezTo>
                  <a:cubicBezTo>
                    <a:pt x="11428" y="0"/>
                    <a:pt x="12056" y="54"/>
                    <a:pt x="12675" y="164"/>
                  </a:cubicBezTo>
                  <a:lnTo>
                    <a:pt x="13144" y="-2495"/>
                  </a:lnTo>
                  <a:lnTo>
                    <a:pt x="16794" y="2717"/>
                  </a:lnTo>
                  <a:lnTo>
                    <a:pt x="11581" y="6368"/>
                  </a:lnTo>
                  <a:lnTo>
                    <a:pt x="12050" y="3709"/>
                  </a:lnTo>
                  <a:close/>
                </a:path>
              </a:pathLst>
            </a:custGeom>
            <a:solidFill>
              <a:srgbClr val="003366"/>
            </a:solidFill>
            <a:ln w="9525">
              <a:solidFill>
                <a:schemeClr val="tx1"/>
              </a:solidFill>
              <a:miter lim="800000"/>
              <a:headEnd/>
              <a:tailEnd/>
            </a:ln>
          </p:spPr>
          <p:txBody>
            <a:bodyPr lIns="0" tIns="0" rIns="0" bIns="0"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33813" name="_s1033"/>
            <p:cNvSpPr>
              <a:spLocks noChangeArrowheads="1"/>
            </p:cNvSpPr>
            <p:nvPr/>
          </p:nvSpPr>
          <p:spPr bwMode="auto">
            <a:xfrm rot="-5027012">
              <a:off x="713" y="1289"/>
              <a:ext cx="656" cy="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algn="ctr" eaLnBrk="0" fontAlgn="base" hangingPunct="0">
                <a:spcBef>
                  <a:spcPct val="0"/>
                </a:spcBef>
                <a:spcAft>
                  <a:spcPct val="0"/>
                </a:spcAft>
              </a:pPr>
              <a:r>
                <a:rPr lang="es-MX" sz="2000" b="1">
                  <a:solidFill>
                    <a:srgbClr val="FFFFFF"/>
                  </a:solidFill>
                  <a:latin typeface="Times New Roman" pitchFamily="18" charset="0"/>
                  <a:cs typeface="Arial" charset="0"/>
                </a:rPr>
                <a:t>Socio</a:t>
              </a:r>
            </a:p>
            <a:p>
              <a:pPr algn="ctr" eaLnBrk="0" fontAlgn="base" hangingPunct="0">
                <a:spcBef>
                  <a:spcPct val="0"/>
                </a:spcBef>
                <a:spcAft>
                  <a:spcPct val="0"/>
                </a:spcAft>
              </a:pPr>
              <a:r>
                <a:rPr lang="es-MX" sz="2000" b="1">
                  <a:solidFill>
                    <a:srgbClr val="FFFFFF"/>
                  </a:solidFill>
                  <a:latin typeface="Times New Roman" pitchFamily="18" charset="0"/>
                  <a:cs typeface="Arial" charset="0"/>
                </a:rPr>
                <a:t>cultural</a:t>
              </a:r>
              <a:endParaRPr lang="es-ES" sz="2000" b="1">
                <a:solidFill>
                  <a:srgbClr val="FFFFFF"/>
                </a:solidFill>
                <a:latin typeface="Times New Roman" pitchFamily="18" charset="0"/>
                <a:cs typeface="Arial" charset="0"/>
              </a:endParaRPr>
            </a:p>
          </p:txBody>
        </p:sp>
      </p:grpSp>
      <p:grpSp>
        <p:nvGrpSpPr>
          <p:cNvPr id="4" name="Diagram 2"/>
          <p:cNvGrpSpPr>
            <a:grpSpLocks noChangeAspect="1"/>
          </p:cNvGrpSpPr>
          <p:nvPr/>
        </p:nvGrpSpPr>
        <p:grpSpPr bwMode="auto">
          <a:xfrm rot="9769738">
            <a:off x="6283325" y="1370013"/>
            <a:ext cx="2325688" cy="3027362"/>
            <a:chOff x="381" y="1346"/>
            <a:chExt cx="1015" cy="1165"/>
          </a:xfrm>
        </p:grpSpPr>
        <p:sp>
          <p:nvSpPr>
            <p:cNvPr id="33810" name="_s1030"/>
            <p:cNvSpPr>
              <a:spLocks noChangeArrowheads="1" noTextEdit="1"/>
            </p:cNvSpPr>
            <p:nvPr/>
          </p:nvSpPr>
          <p:spPr bwMode="auto">
            <a:xfrm rot="-5554629">
              <a:off x="465" y="1580"/>
              <a:ext cx="1165" cy="697"/>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70 w 21600"/>
                <a:gd name="T19" fmla="*/ 3161 h 21600"/>
                <a:gd name="T20" fmla="*/ 18430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2050" y="3709"/>
                  </a:moveTo>
                  <a:cubicBezTo>
                    <a:pt x="11637" y="3636"/>
                    <a:pt x="11219" y="3600"/>
                    <a:pt x="10800" y="3600"/>
                  </a:cubicBezTo>
                  <a:cubicBezTo>
                    <a:pt x="9107" y="3599"/>
                    <a:pt x="7468" y="4196"/>
                    <a:pt x="6171" y="5284"/>
                  </a:cubicBezTo>
                  <a:lnTo>
                    <a:pt x="3857" y="2526"/>
                  </a:lnTo>
                  <a:cubicBezTo>
                    <a:pt x="5802" y="894"/>
                    <a:pt x="8260" y="-1"/>
                    <a:pt x="10800" y="0"/>
                  </a:cubicBezTo>
                  <a:cubicBezTo>
                    <a:pt x="11428" y="0"/>
                    <a:pt x="12056" y="54"/>
                    <a:pt x="12675" y="164"/>
                  </a:cubicBezTo>
                  <a:lnTo>
                    <a:pt x="13144" y="-2495"/>
                  </a:lnTo>
                  <a:lnTo>
                    <a:pt x="16794" y="2717"/>
                  </a:lnTo>
                  <a:lnTo>
                    <a:pt x="11581" y="6368"/>
                  </a:lnTo>
                  <a:lnTo>
                    <a:pt x="12050" y="3709"/>
                  </a:lnTo>
                  <a:close/>
                </a:path>
              </a:pathLst>
            </a:custGeom>
            <a:solidFill>
              <a:srgbClr val="003366"/>
            </a:solidFill>
            <a:ln w="9525">
              <a:solidFill>
                <a:schemeClr val="tx1"/>
              </a:solidFill>
              <a:miter lim="800000"/>
              <a:headEnd/>
              <a:tailEnd/>
            </a:ln>
          </p:spPr>
          <p:txBody>
            <a:bodyPr lIns="0" tIns="0" rIns="0" bIns="0"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33811" name="_s1033"/>
            <p:cNvSpPr>
              <a:spLocks noChangeArrowheads="1"/>
            </p:cNvSpPr>
            <p:nvPr/>
          </p:nvSpPr>
          <p:spPr bwMode="auto">
            <a:xfrm rot="-9769738">
              <a:off x="381" y="1375"/>
              <a:ext cx="741" cy="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algn="ctr" eaLnBrk="0" fontAlgn="base" hangingPunct="0">
                <a:spcBef>
                  <a:spcPct val="0"/>
                </a:spcBef>
                <a:spcAft>
                  <a:spcPct val="0"/>
                </a:spcAft>
              </a:pPr>
              <a:r>
                <a:rPr lang="es-MX" sz="2000" b="1">
                  <a:solidFill>
                    <a:srgbClr val="FFFFFF"/>
                  </a:solidFill>
                  <a:latin typeface="Times New Roman" pitchFamily="18" charset="0"/>
                  <a:cs typeface="Arial" charset="0"/>
                </a:rPr>
                <a:t>Psicología</a:t>
              </a:r>
              <a:endParaRPr lang="es-ES" sz="2000" b="1">
                <a:solidFill>
                  <a:srgbClr val="FFFFFF"/>
                </a:solidFill>
                <a:latin typeface="Times New Roman" pitchFamily="18" charset="0"/>
                <a:cs typeface="Arial" charset="0"/>
              </a:endParaRPr>
            </a:p>
          </p:txBody>
        </p:sp>
      </p:grpSp>
      <p:grpSp>
        <p:nvGrpSpPr>
          <p:cNvPr id="5" name="Diagram 2"/>
          <p:cNvGrpSpPr>
            <a:grpSpLocks noChangeAspect="1"/>
          </p:cNvGrpSpPr>
          <p:nvPr/>
        </p:nvGrpSpPr>
        <p:grpSpPr bwMode="auto">
          <a:xfrm rot="-2585445">
            <a:off x="2006600" y="3716338"/>
            <a:ext cx="2554288" cy="2478087"/>
            <a:chOff x="552" y="1461"/>
            <a:chExt cx="1072" cy="1270"/>
          </a:xfrm>
        </p:grpSpPr>
        <p:sp>
          <p:nvSpPr>
            <p:cNvPr id="33808" name="_s1030"/>
            <p:cNvSpPr>
              <a:spLocks noChangeArrowheads="1" noTextEdit="1"/>
            </p:cNvSpPr>
            <p:nvPr/>
          </p:nvSpPr>
          <p:spPr bwMode="auto">
            <a:xfrm rot="-5704321">
              <a:off x="693" y="1800"/>
              <a:ext cx="1165" cy="697"/>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70 w 21600"/>
                <a:gd name="T19" fmla="*/ 3161 h 21600"/>
                <a:gd name="T20" fmla="*/ 18430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2050" y="3709"/>
                  </a:moveTo>
                  <a:cubicBezTo>
                    <a:pt x="11637" y="3636"/>
                    <a:pt x="11219" y="3600"/>
                    <a:pt x="10800" y="3600"/>
                  </a:cubicBezTo>
                  <a:cubicBezTo>
                    <a:pt x="9107" y="3599"/>
                    <a:pt x="7468" y="4196"/>
                    <a:pt x="6171" y="5284"/>
                  </a:cubicBezTo>
                  <a:lnTo>
                    <a:pt x="3857" y="2526"/>
                  </a:lnTo>
                  <a:cubicBezTo>
                    <a:pt x="5802" y="894"/>
                    <a:pt x="8260" y="-1"/>
                    <a:pt x="10800" y="0"/>
                  </a:cubicBezTo>
                  <a:cubicBezTo>
                    <a:pt x="11428" y="0"/>
                    <a:pt x="12056" y="54"/>
                    <a:pt x="12675" y="164"/>
                  </a:cubicBezTo>
                  <a:lnTo>
                    <a:pt x="13144" y="-2495"/>
                  </a:lnTo>
                  <a:lnTo>
                    <a:pt x="16794" y="2717"/>
                  </a:lnTo>
                  <a:lnTo>
                    <a:pt x="11581" y="6368"/>
                  </a:lnTo>
                  <a:lnTo>
                    <a:pt x="12050" y="3709"/>
                  </a:lnTo>
                  <a:close/>
                </a:path>
              </a:pathLst>
            </a:custGeom>
            <a:solidFill>
              <a:srgbClr val="003366"/>
            </a:solidFill>
            <a:ln w="9525">
              <a:solidFill>
                <a:schemeClr val="tx1"/>
              </a:solidFill>
              <a:miter lim="800000"/>
              <a:headEnd/>
              <a:tailEnd/>
            </a:ln>
          </p:spPr>
          <p:txBody>
            <a:bodyPr lIns="0" tIns="0" rIns="0" bIns="0"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33809" name="_s1033"/>
            <p:cNvSpPr>
              <a:spLocks noChangeArrowheads="1"/>
            </p:cNvSpPr>
            <p:nvPr/>
          </p:nvSpPr>
          <p:spPr bwMode="auto">
            <a:xfrm rot="2585445">
              <a:off x="552" y="1461"/>
              <a:ext cx="741" cy="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algn="ctr" eaLnBrk="0" fontAlgn="base" hangingPunct="0">
                <a:spcBef>
                  <a:spcPct val="0"/>
                </a:spcBef>
                <a:spcAft>
                  <a:spcPct val="0"/>
                </a:spcAft>
              </a:pPr>
              <a:r>
                <a:rPr lang="es-MX" sz="2000" b="1">
                  <a:solidFill>
                    <a:srgbClr val="FFFFFF"/>
                  </a:solidFill>
                  <a:latin typeface="Times New Roman" pitchFamily="18" charset="0"/>
                  <a:cs typeface="Arial" charset="0"/>
                </a:rPr>
                <a:t>Didáctica-</a:t>
              </a:r>
            </a:p>
            <a:p>
              <a:pPr algn="ctr" eaLnBrk="0" fontAlgn="base" hangingPunct="0">
                <a:spcBef>
                  <a:spcPct val="0"/>
                </a:spcBef>
                <a:spcAft>
                  <a:spcPct val="0"/>
                </a:spcAft>
              </a:pPr>
              <a:r>
                <a:rPr lang="es-MX" sz="2000" b="1">
                  <a:solidFill>
                    <a:srgbClr val="FFFFFF"/>
                  </a:solidFill>
                  <a:latin typeface="Times New Roman" pitchFamily="18" charset="0"/>
                  <a:cs typeface="Arial" charset="0"/>
                </a:rPr>
                <a:t>Pedagogía</a:t>
              </a:r>
              <a:endParaRPr lang="es-ES" sz="2000" b="1">
                <a:solidFill>
                  <a:srgbClr val="FFFFFF"/>
                </a:solidFill>
                <a:latin typeface="Times New Roman" pitchFamily="18" charset="0"/>
                <a:cs typeface="Arial" charset="0"/>
              </a:endParaRPr>
            </a:p>
          </p:txBody>
        </p:sp>
      </p:grpSp>
      <p:grpSp>
        <p:nvGrpSpPr>
          <p:cNvPr id="7" name="Diagram 2"/>
          <p:cNvGrpSpPr>
            <a:grpSpLocks noChangeAspect="1"/>
          </p:cNvGrpSpPr>
          <p:nvPr/>
        </p:nvGrpSpPr>
        <p:grpSpPr bwMode="auto">
          <a:xfrm rot="-8258648">
            <a:off x="5075238" y="3475038"/>
            <a:ext cx="1706562" cy="2944812"/>
            <a:chOff x="515" y="1362"/>
            <a:chExt cx="943" cy="1253"/>
          </a:xfrm>
        </p:grpSpPr>
        <p:sp>
          <p:nvSpPr>
            <p:cNvPr id="33806" name="_s1030"/>
            <p:cNvSpPr>
              <a:spLocks noChangeArrowheads="1" noTextEdit="1"/>
            </p:cNvSpPr>
            <p:nvPr/>
          </p:nvSpPr>
          <p:spPr bwMode="auto">
            <a:xfrm rot="-4747793">
              <a:off x="527" y="1684"/>
              <a:ext cx="1165" cy="697"/>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70 w 21600"/>
                <a:gd name="T19" fmla="*/ 3161 h 21600"/>
                <a:gd name="T20" fmla="*/ 18430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2050" y="3709"/>
                  </a:moveTo>
                  <a:cubicBezTo>
                    <a:pt x="11637" y="3636"/>
                    <a:pt x="11219" y="3600"/>
                    <a:pt x="10800" y="3600"/>
                  </a:cubicBezTo>
                  <a:cubicBezTo>
                    <a:pt x="9107" y="3599"/>
                    <a:pt x="7468" y="4196"/>
                    <a:pt x="6171" y="5284"/>
                  </a:cubicBezTo>
                  <a:lnTo>
                    <a:pt x="3857" y="2526"/>
                  </a:lnTo>
                  <a:cubicBezTo>
                    <a:pt x="5802" y="894"/>
                    <a:pt x="8260" y="-1"/>
                    <a:pt x="10800" y="0"/>
                  </a:cubicBezTo>
                  <a:cubicBezTo>
                    <a:pt x="11428" y="0"/>
                    <a:pt x="12056" y="54"/>
                    <a:pt x="12675" y="164"/>
                  </a:cubicBezTo>
                  <a:lnTo>
                    <a:pt x="13144" y="-2495"/>
                  </a:lnTo>
                  <a:lnTo>
                    <a:pt x="16794" y="2717"/>
                  </a:lnTo>
                  <a:lnTo>
                    <a:pt x="11581" y="6368"/>
                  </a:lnTo>
                  <a:lnTo>
                    <a:pt x="12050" y="3709"/>
                  </a:lnTo>
                  <a:close/>
                </a:path>
              </a:pathLst>
            </a:custGeom>
            <a:solidFill>
              <a:srgbClr val="003366"/>
            </a:solidFill>
            <a:ln w="9525">
              <a:solidFill>
                <a:schemeClr val="tx1"/>
              </a:solidFill>
              <a:miter lim="800000"/>
              <a:headEnd/>
              <a:tailEnd/>
            </a:ln>
          </p:spPr>
          <p:txBody>
            <a:bodyPr lIns="0" tIns="0" rIns="0" bIns="0"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33807" name="_s1033"/>
            <p:cNvSpPr>
              <a:spLocks noChangeArrowheads="1"/>
            </p:cNvSpPr>
            <p:nvPr/>
          </p:nvSpPr>
          <p:spPr bwMode="auto">
            <a:xfrm rot="8258648">
              <a:off x="515" y="1362"/>
              <a:ext cx="741" cy="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algn="ctr" eaLnBrk="0" fontAlgn="base" hangingPunct="0">
                <a:spcBef>
                  <a:spcPct val="0"/>
                </a:spcBef>
                <a:spcAft>
                  <a:spcPct val="0"/>
                </a:spcAft>
              </a:pPr>
              <a:r>
                <a:rPr lang="es-MX" sz="2000" b="1">
                  <a:solidFill>
                    <a:srgbClr val="FFFFFF"/>
                  </a:solidFill>
                  <a:latin typeface="Times New Roman" pitchFamily="18" charset="0"/>
                  <a:cs typeface="Arial" charset="0"/>
                </a:rPr>
                <a:t>Epistemología</a:t>
              </a:r>
              <a:endParaRPr lang="es-ES" sz="2000" b="1">
                <a:solidFill>
                  <a:srgbClr val="FFFFFF"/>
                </a:solidFill>
                <a:latin typeface="Times New Roman" pitchFamily="18" charset="0"/>
                <a:cs typeface="Arial" charset="0"/>
              </a:endParaRPr>
            </a:p>
          </p:txBody>
        </p:sp>
      </p:grpSp>
      <p:sp>
        <p:nvSpPr>
          <p:cNvPr id="59" name="58 Elipse"/>
          <p:cNvSpPr/>
          <p:nvPr/>
        </p:nvSpPr>
        <p:spPr>
          <a:xfrm>
            <a:off x="3851275" y="2349500"/>
            <a:ext cx="1857375" cy="17145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es-ES" sz="2000" b="1" dirty="0">
              <a:solidFill>
                <a:srgbClr val="FFFFFF">
                  <a:lumMod val="95000"/>
                  <a:lumOff val="5000"/>
                </a:srgbClr>
              </a:solidFill>
              <a:effectLst>
                <a:outerShdw blurRad="38100" dist="38100" dir="2700000" algn="tl">
                  <a:srgbClr val="000000">
                    <a:alpha val="43137"/>
                  </a:srgbClr>
                </a:outerShdw>
              </a:effectLst>
              <a:latin typeface="Arial" pitchFamily="34" charset="0"/>
              <a:cs typeface="Arial" pitchFamily="34" charset="0"/>
            </a:endParaRPr>
          </a:p>
        </p:txBody>
      </p:sp>
      <p:sp>
        <p:nvSpPr>
          <p:cNvPr id="60" name="59 Rectángulo"/>
          <p:cNvSpPr/>
          <p:nvPr/>
        </p:nvSpPr>
        <p:spPr>
          <a:xfrm>
            <a:off x="3935413" y="2921000"/>
            <a:ext cx="1765300" cy="519113"/>
          </a:xfrm>
          <a:prstGeom prst="rect">
            <a:avLst/>
          </a:prstGeom>
        </p:spPr>
        <p:txBody>
          <a:bodyPr wrap="none">
            <a:spAutoFit/>
          </a:bodyPr>
          <a:lstStyle/>
          <a:p>
            <a:pPr algn="ctr" eaLnBrk="0" fontAlgn="base" hangingPunct="0">
              <a:spcBef>
                <a:spcPct val="0"/>
              </a:spcBef>
              <a:spcAft>
                <a:spcPct val="0"/>
              </a:spcAft>
              <a:defRPr/>
            </a:pPr>
            <a:r>
              <a:rPr lang="es-MX" sz="2800" b="1" dirty="0">
                <a:solidFill>
                  <a:srgbClr val="FFFFFF">
                    <a:lumMod val="95000"/>
                    <a:lumOff val="5000"/>
                  </a:srgbClr>
                </a:solidFill>
                <a:effectLst>
                  <a:outerShdw blurRad="38100" dist="38100" dir="2700000" algn="tl">
                    <a:srgbClr val="000000">
                      <a:alpha val="43137"/>
                    </a:srgbClr>
                  </a:outerShdw>
                </a:effectLst>
                <a:latin typeface="Arial" pitchFamily="34" charset="0"/>
                <a:cs typeface="Arial" pitchFamily="34" charset="0"/>
              </a:rPr>
              <a:t>Currículo</a:t>
            </a:r>
            <a:endParaRPr lang="es-ES" sz="2800" b="1" dirty="0">
              <a:solidFill>
                <a:srgbClr val="FFFFFF">
                  <a:lumMod val="95000"/>
                  <a:lumOff val="5000"/>
                </a:srgbClr>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285327864"/>
      </p:ext>
    </p:extLst>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8)">
                                      <p:cBhvr>
                                        <p:cTn id="7" dur="500"/>
                                        <p:tgtEl>
                                          <p:spTgt spid="2"/>
                                        </p:tgtEl>
                                      </p:cBhvr>
                                    </p:animEffect>
                                  </p:childTnLst>
                                </p:cTn>
                              </p:par>
                              <p:par>
                                <p:cTn id="8" presetID="21" presetClass="entr" presetSubtype="8"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heel(8)">
                                      <p:cBhvr>
                                        <p:cTn id="10" dur="500"/>
                                        <p:tgtEl>
                                          <p:spTgt spid="3"/>
                                        </p:tgtEl>
                                      </p:cBhvr>
                                    </p:animEffect>
                                  </p:childTnLst>
                                </p:cTn>
                              </p:par>
                              <p:par>
                                <p:cTn id="11" presetID="21" presetClass="entr" presetSubtype="8"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heel(8)">
                                      <p:cBhvr>
                                        <p:cTn id="13" dur="500"/>
                                        <p:tgtEl>
                                          <p:spTgt spid="4"/>
                                        </p:tgtEl>
                                      </p:cBhvr>
                                    </p:animEffect>
                                  </p:childTnLst>
                                </p:cTn>
                              </p:par>
                              <p:par>
                                <p:cTn id="14" presetID="21" presetClass="entr" presetSubtype="8"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heel(8)">
                                      <p:cBhvr>
                                        <p:cTn id="16" dur="500"/>
                                        <p:tgtEl>
                                          <p:spTgt spid="7"/>
                                        </p:tgtEl>
                                      </p:cBhvr>
                                    </p:animEffect>
                                  </p:childTnLst>
                                </p:cTn>
                              </p:par>
                              <p:par>
                                <p:cTn id="17" presetID="21" presetClass="entr" presetSubtype="8"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heel(8)">
                                      <p:cBhvr>
                                        <p:cTn id="19" dur="500"/>
                                        <p:tgtEl>
                                          <p:spTgt spid="5"/>
                                        </p:tgtEl>
                                      </p:cBhvr>
                                    </p:animEffect>
                                  </p:childTnLst>
                                </p:cTn>
                              </p:par>
                              <p:par>
                                <p:cTn id="20" presetID="21" presetClass="entr" presetSubtype="8" fill="hold" grpId="0" nodeType="withEffect">
                                  <p:stCondLst>
                                    <p:cond delay="0"/>
                                  </p:stCondLst>
                                  <p:childTnLst>
                                    <p:set>
                                      <p:cBhvr>
                                        <p:cTn id="21" dur="1" fill="hold">
                                          <p:stCondLst>
                                            <p:cond delay="0"/>
                                          </p:stCondLst>
                                        </p:cTn>
                                        <p:tgtEl>
                                          <p:spTgt spid="59"/>
                                        </p:tgtEl>
                                        <p:attrNameLst>
                                          <p:attrName>style.visibility</p:attrName>
                                        </p:attrNameLst>
                                      </p:cBhvr>
                                      <p:to>
                                        <p:strVal val="visible"/>
                                      </p:to>
                                    </p:set>
                                    <p:animEffect transition="in" filter="wheel(8)">
                                      <p:cBhvr>
                                        <p:cTn id="22" dur="500"/>
                                        <p:tgtEl>
                                          <p:spTgt spid="59"/>
                                        </p:tgtEl>
                                      </p:cBhvr>
                                    </p:animEffect>
                                  </p:childTnLst>
                                </p:cTn>
                              </p:par>
                              <p:par>
                                <p:cTn id="23" presetID="21" presetClass="entr" presetSubtype="8" fill="hold" grpId="0" nodeType="withEffect">
                                  <p:stCondLst>
                                    <p:cond delay="0"/>
                                  </p:stCondLst>
                                  <p:childTnLst>
                                    <p:set>
                                      <p:cBhvr>
                                        <p:cTn id="24" dur="1" fill="hold">
                                          <p:stCondLst>
                                            <p:cond delay="0"/>
                                          </p:stCondLst>
                                        </p:cTn>
                                        <p:tgtEl>
                                          <p:spTgt spid="60"/>
                                        </p:tgtEl>
                                        <p:attrNameLst>
                                          <p:attrName>style.visibility</p:attrName>
                                        </p:attrNameLst>
                                      </p:cBhvr>
                                      <p:to>
                                        <p:strVal val="visible"/>
                                      </p:to>
                                    </p:set>
                                    <p:animEffect transition="in" filter="wheel(8)">
                                      <p:cBhvr>
                                        <p:cTn id="25"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6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3"/>
          <p:cNvSpPr txBox="1">
            <a:spLocks noChangeArrowheads="1"/>
          </p:cNvSpPr>
          <p:nvPr/>
        </p:nvSpPr>
        <p:spPr bwMode="auto">
          <a:xfrm>
            <a:off x="3708400" y="0"/>
            <a:ext cx="47529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0" fontAlgn="base" hangingPunct="0">
              <a:spcBef>
                <a:spcPct val="50000"/>
              </a:spcBef>
              <a:spcAft>
                <a:spcPct val="0"/>
              </a:spcAft>
            </a:pPr>
            <a:endParaRPr lang="es-MX">
              <a:solidFill>
                <a:srgbClr val="FFFFFF"/>
              </a:solidFill>
            </a:endParaRPr>
          </a:p>
        </p:txBody>
      </p:sp>
      <p:sp>
        <p:nvSpPr>
          <p:cNvPr id="34819" name="Line 4"/>
          <p:cNvSpPr>
            <a:spLocks noChangeShapeType="1"/>
          </p:cNvSpPr>
          <p:nvPr/>
        </p:nvSpPr>
        <p:spPr bwMode="auto">
          <a:xfrm>
            <a:off x="827088" y="6669088"/>
            <a:ext cx="8066087" cy="0"/>
          </a:xfrm>
          <a:prstGeom prst="line">
            <a:avLst/>
          </a:prstGeom>
          <a:noFill/>
          <a:ln w="28575">
            <a:solidFill>
              <a:srgbClr val="3B4B73"/>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34820" name="Line 7"/>
          <p:cNvSpPr>
            <a:spLocks noChangeShapeType="1"/>
          </p:cNvSpPr>
          <p:nvPr/>
        </p:nvSpPr>
        <p:spPr bwMode="auto">
          <a:xfrm>
            <a:off x="971550" y="333375"/>
            <a:ext cx="7848600" cy="0"/>
          </a:xfrm>
          <a:prstGeom prst="line">
            <a:avLst/>
          </a:prstGeom>
          <a:noFill/>
          <a:ln w="28575">
            <a:solidFill>
              <a:srgbClr val="3B4B73"/>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34821" name="8 CuadroTexto"/>
          <p:cNvSpPr txBox="1">
            <a:spLocks noChangeArrowheads="1"/>
          </p:cNvSpPr>
          <p:nvPr/>
        </p:nvSpPr>
        <p:spPr bwMode="auto">
          <a:xfrm>
            <a:off x="3975100" y="481013"/>
            <a:ext cx="50006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0" fontAlgn="base" hangingPunct="0">
              <a:spcBef>
                <a:spcPct val="0"/>
              </a:spcBef>
              <a:spcAft>
                <a:spcPct val="0"/>
              </a:spcAft>
            </a:pPr>
            <a:r>
              <a:rPr lang="es-MX">
                <a:solidFill>
                  <a:srgbClr val="002060"/>
                </a:solidFill>
                <a:cs typeface="Arial" charset="0"/>
              </a:rPr>
              <a:t>. </a:t>
            </a:r>
            <a:endParaRPr lang="es-ES">
              <a:solidFill>
                <a:srgbClr val="002060"/>
              </a:solidFill>
              <a:cs typeface="Arial" charset="0"/>
            </a:endParaRPr>
          </a:p>
        </p:txBody>
      </p:sp>
      <p:sp>
        <p:nvSpPr>
          <p:cNvPr id="6" name="5 CuadroTexto"/>
          <p:cNvSpPr txBox="1">
            <a:spLocks noChangeArrowheads="1"/>
          </p:cNvSpPr>
          <p:nvPr/>
        </p:nvSpPr>
        <p:spPr bwMode="auto">
          <a:xfrm>
            <a:off x="1928813" y="357188"/>
            <a:ext cx="5543550" cy="461962"/>
          </a:xfrm>
          <a:prstGeom prst="rect">
            <a:avLst/>
          </a:prstGeom>
          <a:solidFill>
            <a:srgbClr val="A6DDE2"/>
          </a:solidFill>
          <a:ln w="38100">
            <a:solidFill>
              <a:schemeClr val="tx1"/>
            </a:solidFill>
            <a:miter lim="800000"/>
            <a:headEnd/>
            <a:tailEnd/>
          </a:ln>
          <a:effectLst>
            <a:outerShdw dist="107763" dir="13500000" algn="ctr" rotWithShape="0">
              <a:srgbClr val="808080">
                <a:alpha val="50000"/>
              </a:srgbClr>
            </a:outerShdw>
          </a:effectLst>
        </p:spPr>
        <p:txBody>
          <a:bodyPr>
            <a:spAutoFit/>
          </a:bodyPr>
          <a:lstStyle/>
          <a:p>
            <a:pPr algn="ctr" eaLnBrk="0" fontAlgn="base" hangingPunct="0">
              <a:spcBef>
                <a:spcPct val="0"/>
              </a:spcBef>
              <a:spcAft>
                <a:spcPct val="0"/>
              </a:spcAft>
              <a:defRPr/>
            </a:pPr>
            <a:r>
              <a:rPr lang="es-MX" sz="2000" b="1">
                <a:solidFill>
                  <a:srgbClr val="000000"/>
                </a:solidFill>
                <a:effectLst>
                  <a:outerShdw blurRad="38100" dist="38100" dir="2700000" algn="tl">
                    <a:srgbClr val="FFFFFF"/>
                  </a:outerShdw>
                </a:effectLst>
                <a:latin typeface="Times New Roman" pitchFamily="18" charset="0"/>
              </a:rPr>
              <a:t>FUNDAMENTOS CURRICULARES.</a:t>
            </a:r>
            <a:endParaRPr lang="es-ES" sz="2000" b="1">
              <a:solidFill>
                <a:srgbClr val="000000"/>
              </a:solidFill>
              <a:effectLst>
                <a:outerShdw blurRad="38100" dist="38100" dir="2700000" algn="tl">
                  <a:srgbClr val="FFFFFF"/>
                </a:outerShdw>
              </a:effectLst>
              <a:latin typeface="Times New Roman" pitchFamily="18" charset="0"/>
            </a:endParaRPr>
          </a:p>
        </p:txBody>
      </p:sp>
      <p:sp>
        <p:nvSpPr>
          <p:cNvPr id="34823" name="AutoShape 11"/>
          <p:cNvSpPr>
            <a:spLocks noChangeArrowheads="1"/>
          </p:cNvSpPr>
          <p:nvPr/>
        </p:nvSpPr>
        <p:spPr bwMode="auto">
          <a:xfrm>
            <a:off x="428625" y="1628775"/>
            <a:ext cx="3206750" cy="576263"/>
          </a:xfrm>
          <a:prstGeom prst="rightArrowCallout">
            <a:avLst>
              <a:gd name="adj1" fmla="val 25000"/>
              <a:gd name="adj2" fmla="val 25000"/>
              <a:gd name="adj3" fmla="val 81230"/>
              <a:gd name="adj4" fmla="val 66667"/>
            </a:avLst>
          </a:prstGeom>
          <a:solidFill>
            <a:schemeClr val="bg1"/>
          </a:solidFill>
          <a:ln w="9525">
            <a:solidFill>
              <a:schemeClr val="tx1"/>
            </a:solidFill>
            <a:miter lim="800000"/>
            <a:headEnd/>
            <a:tailEnd/>
          </a:ln>
        </p:spPr>
        <p:txBody>
          <a:bodyPr wrap="none" anchor="ctr"/>
          <a:lstStyle/>
          <a:p>
            <a:pPr algn="ctr" eaLnBrk="0" fontAlgn="base" hangingPunct="0">
              <a:spcBef>
                <a:spcPct val="0"/>
              </a:spcBef>
              <a:spcAft>
                <a:spcPct val="0"/>
              </a:spcAft>
            </a:pPr>
            <a:r>
              <a:rPr lang="es-ES" sz="2000" b="1">
                <a:solidFill>
                  <a:srgbClr val="FFFFFF"/>
                </a:solidFill>
                <a:latin typeface="Times New Roman" pitchFamily="18" charset="0"/>
              </a:rPr>
              <a:t>FILOSÓFICOS</a:t>
            </a:r>
          </a:p>
        </p:txBody>
      </p:sp>
      <p:sp>
        <p:nvSpPr>
          <p:cNvPr id="34824" name="AutoShape 12"/>
          <p:cNvSpPr>
            <a:spLocks noChangeArrowheads="1"/>
          </p:cNvSpPr>
          <p:nvPr/>
        </p:nvSpPr>
        <p:spPr bwMode="auto">
          <a:xfrm>
            <a:off x="428625" y="2781300"/>
            <a:ext cx="3351213" cy="576263"/>
          </a:xfrm>
          <a:prstGeom prst="rightArrowCallout">
            <a:avLst>
              <a:gd name="adj1" fmla="val 25000"/>
              <a:gd name="adj2" fmla="val 25000"/>
              <a:gd name="adj3" fmla="val 85616"/>
              <a:gd name="adj4" fmla="val 66667"/>
            </a:avLst>
          </a:prstGeom>
          <a:solidFill>
            <a:schemeClr val="bg1"/>
          </a:solidFill>
          <a:ln w="9525">
            <a:solidFill>
              <a:schemeClr val="tx1"/>
            </a:solidFill>
            <a:miter lim="800000"/>
            <a:headEnd/>
            <a:tailEnd/>
          </a:ln>
        </p:spPr>
        <p:txBody>
          <a:bodyPr wrap="none" anchor="ctr"/>
          <a:lstStyle/>
          <a:p>
            <a:pPr algn="ctr" eaLnBrk="0" fontAlgn="base" hangingPunct="0">
              <a:spcBef>
                <a:spcPct val="0"/>
              </a:spcBef>
              <a:spcAft>
                <a:spcPct val="0"/>
              </a:spcAft>
            </a:pPr>
            <a:r>
              <a:rPr lang="es-ES" sz="2000" b="1">
                <a:solidFill>
                  <a:srgbClr val="FFFFFF"/>
                </a:solidFill>
                <a:latin typeface="Times New Roman" pitchFamily="18" charset="0"/>
              </a:rPr>
              <a:t>SOCIOLÓGICOS</a:t>
            </a:r>
          </a:p>
        </p:txBody>
      </p:sp>
      <p:sp>
        <p:nvSpPr>
          <p:cNvPr id="34825" name="AutoShape 13"/>
          <p:cNvSpPr>
            <a:spLocks noChangeArrowheads="1"/>
          </p:cNvSpPr>
          <p:nvPr/>
        </p:nvSpPr>
        <p:spPr bwMode="auto">
          <a:xfrm>
            <a:off x="428625" y="4221163"/>
            <a:ext cx="3279775" cy="576262"/>
          </a:xfrm>
          <a:prstGeom prst="rightArrowCallout">
            <a:avLst>
              <a:gd name="adj1" fmla="val 25000"/>
              <a:gd name="adj2" fmla="val 25000"/>
              <a:gd name="adj3" fmla="val 83422"/>
              <a:gd name="adj4" fmla="val 66667"/>
            </a:avLst>
          </a:prstGeom>
          <a:solidFill>
            <a:schemeClr val="bg1"/>
          </a:solidFill>
          <a:ln w="9525">
            <a:solidFill>
              <a:schemeClr val="tx1"/>
            </a:solidFill>
            <a:miter lim="800000"/>
            <a:headEnd/>
            <a:tailEnd/>
          </a:ln>
        </p:spPr>
        <p:txBody>
          <a:bodyPr wrap="none" anchor="ctr"/>
          <a:lstStyle/>
          <a:p>
            <a:pPr algn="ctr" eaLnBrk="0" fontAlgn="base" hangingPunct="0">
              <a:spcBef>
                <a:spcPct val="0"/>
              </a:spcBef>
              <a:spcAft>
                <a:spcPct val="0"/>
              </a:spcAft>
            </a:pPr>
            <a:r>
              <a:rPr lang="es-ES" sz="2000" b="1">
                <a:solidFill>
                  <a:srgbClr val="FFFFFF"/>
                </a:solidFill>
                <a:latin typeface="Times New Roman" pitchFamily="18" charset="0"/>
              </a:rPr>
              <a:t>PSICOLÓGICOS</a:t>
            </a:r>
          </a:p>
        </p:txBody>
      </p:sp>
      <p:sp>
        <p:nvSpPr>
          <p:cNvPr id="34826" name="AutoShape 14"/>
          <p:cNvSpPr>
            <a:spLocks noChangeArrowheads="1"/>
          </p:cNvSpPr>
          <p:nvPr/>
        </p:nvSpPr>
        <p:spPr bwMode="auto">
          <a:xfrm>
            <a:off x="428625" y="5445125"/>
            <a:ext cx="3278188" cy="576263"/>
          </a:xfrm>
          <a:prstGeom prst="rightArrowCallout">
            <a:avLst>
              <a:gd name="adj1" fmla="val 25000"/>
              <a:gd name="adj2" fmla="val 25000"/>
              <a:gd name="adj3" fmla="val 81222"/>
              <a:gd name="adj4" fmla="val 66667"/>
            </a:avLst>
          </a:prstGeom>
          <a:solidFill>
            <a:schemeClr val="bg1"/>
          </a:solidFill>
          <a:ln w="9525">
            <a:solidFill>
              <a:schemeClr val="tx1"/>
            </a:solidFill>
            <a:miter lim="800000"/>
            <a:headEnd/>
            <a:tailEnd/>
          </a:ln>
        </p:spPr>
        <p:txBody>
          <a:bodyPr wrap="none" anchor="ctr"/>
          <a:lstStyle/>
          <a:p>
            <a:pPr algn="ctr" eaLnBrk="0" fontAlgn="base" hangingPunct="0">
              <a:spcBef>
                <a:spcPct val="0"/>
              </a:spcBef>
              <a:spcAft>
                <a:spcPct val="0"/>
              </a:spcAft>
            </a:pPr>
            <a:r>
              <a:rPr lang="es-ES" sz="2000" b="1">
                <a:solidFill>
                  <a:srgbClr val="FFFFFF"/>
                </a:solidFill>
                <a:latin typeface="Times New Roman" pitchFamily="18" charset="0"/>
              </a:rPr>
              <a:t>PEDAGÓGICOS</a:t>
            </a:r>
          </a:p>
        </p:txBody>
      </p:sp>
      <p:sp>
        <p:nvSpPr>
          <p:cNvPr id="34827" name="Text Box 15"/>
          <p:cNvSpPr txBox="1">
            <a:spLocks noChangeArrowheads="1"/>
          </p:cNvSpPr>
          <p:nvPr/>
        </p:nvSpPr>
        <p:spPr bwMode="auto">
          <a:xfrm>
            <a:off x="3708400" y="1412875"/>
            <a:ext cx="489585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algn="just" eaLnBrk="0" fontAlgn="base" hangingPunct="0">
              <a:spcBef>
                <a:spcPct val="50000"/>
              </a:spcBef>
              <a:spcAft>
                <a:spcPct val="0"/>
              </a:spcAft>
            </a:pPr>
            <a:r>
              <a:rPr lang="es-ES" sz="1800" b="1">
                <a:solidFill>
                  <a:srgbClr val="000000"/>
                </a:solidFill>
              </a:rPr>
              <a:t>Brindan una concepción de la vida y un ideal de hombre que se quiere alcanzar. Qué somos y hacia dónde vamos?</a:t>
            </a:r>
          </a:p>
        </p:txBody>
      </p:sp>
      <p:sp>
        <p:nvSpPr>
          <p:cNvPr id="34828" name="Text Box 16"/>
          <p:cNvSpPr txBox="1">
            <a:spLocks noChangeArrowheads="1"/>
          </p:cNvSpPr>
          <p:nvPr/>
        </p:nvSpPr>
        <p:spPr bwMode="auto">
          <a:xfrm>
            <a:off x="3779838" y="2420938"/>
            <a:ext cx="4895850" cy="146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algn="just" eaLnBrk="0" fontAlgn="base" hangingPunct="0">
              <a:spcBef>
                <a:spcPct val="50000"/>
              </a:spcBef>
              <a:spcAft>
                <a:spcPct val="0"/>
              </a:spcAft>
            </a:pPr>
            <a:r>
              <a:rPr lang="es-ES" sz="1800" b="1">
                <a:solidFill>
                  <a:srgbClr val="000000"/>
                </a:solidFill>
              </a:rPr>
              <a:t>Incluye el conocimiento de valores, actitudes y expectativas a conservar y transmitir mediante el sistema educativo, evidenciando las relaciones socioculturales en u contexto dado.</a:t>
            </a:r>
          </a:p>
        </p:txBody>
      </p:sp>
      <p:sp>
        <p:nvSpPr>
          <p:cNvPr id="34829" name="Text Box 17"/>
          <p:cNvSpPr txBox="1">
            <a:spLocks noChangeArrowheads="1"/>
          </p:cNvSpPr>
          <p:nvPr/>
        </p:nvSpPr>
        <p:spPr bwMode="auto">
          <a:xfrm>
            <a:off x="3779838" y="3933825"/>
            <a:ext cx="489585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algn="just" eaLnBrk="0" fontAlgn="base" hangingPunct="0">
              <a:spcBef>
                <a:spcPct val="50000"/>
              </a:spcBef>
              <a:spcAft>
                <a:spcPct val="0"/>
              </a:spcAft>
            </a:pPr>
            <a:r>
              <a:rPr lang="es-ES" sz="1800" b="1">
                <a:solidFill>
                  <a:srgbClr val="000000"/>
                </a:solidFill>
              </a:rPr>
              <a:t>Ofrece las características evolutivas de los escolares en las etapas de su vida y en función de la tendencia psicológica propone la concepción en cuanto Qué es el aprendizaje y cómo debe enfocarse? .</a:t>
            </a:r>
          </a:p>
        </p:txBody>
      </p:sp>
      <p:sp>
        <p:nvSpPr>
          <p:cNvPr id="34830" name="Text Box 18"/>
          <p:cNvSpPr txBox="1">
            <a:spLocks noChangeArrowheads="1"/>
          </p:cNvSpPr>
          <p:nvPr/>
        </p:nvSpPr>
        <p:spPr bwMode="auto">
          <a:xfrm>
            <a:off x="3851275" y="5445125"/>
            <a:ext cx="489585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algn="just" eaLnBrk="0" fontAlgn="base" hangingPunct="0">
              <a:spcBef>
                <a:spcPct val="50000"/>
              </a:spcBef>
              <a:spcAft>
                <a:spcPct val="0"/>
              </a:spcAft>
            </a:pPr>
            <a:r>
              <a:rPr lang="es-ES" sz="1800" b="1">
                <a:solidFill>
                  <a:srgbClr val="000000"/>
                </a:solidFill>
              </a:rPr>
              <a:t>Atiende al papel del maestro y la escuela en el proceso de enseñanza-aprendizaje y en función de la tendencia los fundamentos varían.</a:t>
            </a:r>
          </a:p>
        </p:txBody>
      </p:sp>
    </p:spTree>
    <p:extLst>
      <p:ext uri="{BB962C8B-B14F-4D97-AF65-F5344CB8AC3E}">
        <p14:creationId xmlns:p14="http://schemas.microsoft.com/office/powerpoint/2010/main" val="15884587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body" idx="1"/>
          </p:nvPr>
        </p:nvSpPr>
        <p:spPr>
          <a:xfrm>
            <a:off x="428625" y="357188"/>
            <a:ext cx="7929563" cy="6048375"/>
          </a:xfrm>
        </p:spPr>
        <p:txBody>
          <a:bodyPr/>
          <a:lstStyle/>
          <a:p>
            <a:pPr algn="ctr" eaLnBrk="1" hangingPunct="1">
              <a:buFont typeface="Wingdings" pitchFamily="2" charset="2"/>
              <a:buNone/>
            </a:pPr>
            <a:r>
              <a:rPr lang="es-AR" u="sng" smtClean="0">
                <a:solidFill>
                  <a:schemeClr val="bg1"/>
                </a:solidFill>
              </a:rPr>
              <a:t>DISEÑO CURRICULAR:</a:t>
            </a:r>
          </a:p>
          <a:p>
            <a:pPr eaLnBrk="1" hangingPunct="1">
              <a:buFont typeface="Wingdings" pitchFamily="2" charset="2"/>
              <a:buNone/>
            </a:pPr>
            <a:endParaRPr lang="es-AR" b="1" u="sng" smtClean="0">
              <a:solidFill>
                <a:schemeClr val="bg1"/>
              </a:solidFill>
            </a:endParaRPr>
          </a:p>
          <a:p>
            <a:pPr lvl="1" algn="just">
              <a:buFont typeface="Wingdings" pitchFamily="2" charset="2"/>
              <a:buNone/>
            </a:pPr>
            <a:r>
              <a:rPr lang="es-AR" smtClean="0">
                <a:solidFill>
                  <a:schemeClr val="bg1"/>
                </a:solidFill>
              </a:rPr>
              <a:t>			</a:t>
            </a:r>
            <a:r>
              <a:rPr lang="es-MX" sz="2400" smtClean="0"/>
              <a:t>Es una metodología que cuenta con una serie de pasos, organizados y estructurados, con el fin de conformar el currículum. </a:t>
            </a:r>
            <a:endParaRPr lang="es-ES" sz="2400" smtClean="0"/>
          </a:p>
          <a:p>
            <a:pPr lvl="1" eaLnBrk="1" hangingPunct="1">
              <a:buFont typeface="Wingdings" pitchFamily="2" charset="2"/>
              <a:buNone/>
            </a:pPr>
            <a:endParaRPr lang="es-AR" smtClean="0">
              <a:solidFill>
                <a:schemeClr val="bg1"/>
              </a:solidFill>
            </a:endParaRPr>
          </a:p>
          <a:p>
            <a:pPr eaLnBrk="1" hangingPunct="1">
              <a:buFont typeface="Wingdings" pitchFamily="2" charset="2"/>
              <a:buNone/>
            </a:pPr>
            <a:endParaRPr lang="es-AR" smtClean="0">
              <a:solidFill>
                <a:schemeClr val="bg1"/>
              </a:solidFill>
            </a:endParaRPr>
          </a:p>
          <a:p>
            <a:pPr lvl="2" eaLnBrk="1" hangingPunct="1"/>
            <a:r>
              <a:rPr lang="es-AR" smtClean="0"/>
              <a:t>Dinámico</a:t>
            </a:r>
          </a:p>
          <a:p>
            <a:pPr lvl="2" eaLnBrk="1" hangingPunct="1"/>
            <a:r>
              <a:rPr lang="es-AR" smtClean="0"/>
              <a:t>Continuo</a:t>
            </a:r>
          </a:p>
          <a:p>
            <a:pPr lvl="2" eaLnBrk="1" hangingPunct="1"/>
            <a:r>
              <a:rPr lang="es-AR" smtClean="0"/>
              <a:t>Participativo</a:t>
            </a:r>
          </a:p>
          <a:p>
            <a:pPr lvl="2" eaLnBrk="1" hangingPunct="1">
              <a:buFont typeface="Wingdings" pitchFamily="2" charset="2"/>
              <a:buNone/>
            </a:pPr>
            <a:endParaRPr lang="es-ES" smtClean="0">
              <a:solidFill>
                <a:schemeClr val="bg1"/>
              </a:solidFill>
            </a:endParaRPr>
          </a:p>
        </p:txBody>
      </p:sp>
      <p:sp>
        <p:nvSpPr>
          <p:cNvPr id="35843" name="AutoShape 3"/>
          <p:cNvSpPr>
            <a:spLocks/>
          </p:cNvSpPr>
          <p:nvPr/>
        </p:nvSpPr>
        <p:spPr bwMode="auto">
          <a:xfrm>
            <a:off x="3854450" y="3214688"/>
            <a:ext cx="431800" cy="2160587"/>
          </a:xfrm>
          <a:prstGeom prst="rightBrace">
            <a:avLst>
              <a:gd name="adj1" fmla="val 41697"/>
              <a:gd name="adj2" fmla="val 50000"/>
            </a:avLst>
          </a:prstGeom>
          <a:noFill/>
          <a:ln w="57150">
            <a:solidFill>
              <a:schemeClr val="bg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38916" name="Rectangle 4"/>
          <p:cNvSpPr>
            <a:spLocks noChangeArrowheads="1"/>
          </p:cNvSpPr>
          <p:nvPr/>
        </p:nvSpPr>
        <p:spPr bwMode="auto">
          <a:xfrm>
            <a:off x="4643438" y="3786188"/>
            <a:ext cx="3455987" cy="1071562"/>
          </a:xfrm>
          <a:prstGeom prst="rect">
            <a:avLst/>
          </a:prstGeom>
          <a:solidFill>
            <a:schemeClr val="tx1">
              <a:lumMod val="75000"/>
              <a:alpha val="39999"/>
            </a:schemeClr>
          </a:solidFill>
          <a:ln w="9525">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dirty="0">
                <a:solidFill>
                  <a:srgbClr val="000000"/>
                </a:solidFill>
                <a:latin typeface="Times New Roman" pitchFamily="18" charset="0"/>
              </a:rPr>
              <a:t>Características</a:t>
            </a:r>
            <a:endParaRPr lang="es-ES" sz="2000" b="1" dirty="0">
              <a:solidFill>
                <a:srgbClr val="000000"/>
              </a:solidFill>
              <a:latin typeface="Times New Roman" pitchFamily="18" charset="0"/>
            </a:endParaRPr>
          </a:p>
        </p:txBody>
      </p:sp>
      <p:sp>
        <p:nvSpPr>
          <p:cNvPr id="38917" name="AutoShape 5"/>
          <p:cNvSpPr>
            <a:spLocks noChangeArrowheads="1"/>
          </p:cNvSpPr>
          <p:nvPr/>
        </p:nvSpPr>
        <p:spPr bwMode="auto">
          <a:xfrm>
            <a:off x="493713" y="1285875"/>
            <a:ext cx="792162" cy="1223963"/>
          </a:xfrm>
          <a:prstGeom prst="rightArrow">
            <a:avLst>
              <a:gd name="adj1" fmla="val 50000"/>
              <a:gd name="adj2" fmla="val 25000"/>
            </a:avLst>
          </a:prstGeom>
          <a:solidFill>
            <a:schemeClr val="tx1">
              <a:lumMod val="75000"/>
            </a:schemeClr>
          </a:solidFill>
          <a:ln w="9525">
            <a:solidFill>
              <a:schemeClr val="bg1"/>
            </a:solidFill>
            <a:miter lim="800000"/>
            <a:headEnd/>
            <a:tailEnd/>
          </a:ln>
        </p:spPr>
        <p:txBody>
          <a:bodyPr wrap="none" anchor="ctr"/>
          <a:lstStyle/>
          <a:p>
            <a:pPr eaLnBrk="0" fontAlgn="base" hangingPunct="0">
              <a:spcBef>
                <a:spcPct val="0"/>
              </a:spcBef>
              <a:spcAft>
                <a:spcPct val="0"/>
              </a:spcAft>
              <a:defRPr/>
            </a:pPr>
            <a:endParaRPr lang="es-MX" sz="2000" b="1" dirty="0">
              <a:solidFill>
                <a:srgbClr val="FFFFFF"/>
              </a:solidFill>
              <a:latin typeface="Times New Roman" pitchFamily="18" charset="0"/>
            </a:endParaRPr>
          </a:p>
        </p:txBody>
      </p:sp>
    </p:spTree>
    <p:extLst>
      <p:ext uri="{BB962C8B-B14F-4D97-AF65-F5344CB8AC3E}">
        <p14:creationId xmlns:p14="http://schemas.microsoft.com/office/powerpoint/2010/main" val="3302616379"/>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3"/>
          <p:cNvSpPr txBox="1">
            <a:spLocks noChangeArrowheads="1"/>
          </p:cNvSpPr>
          <p:nvPr/>
        </p:nvSpPr>
        <p:spPr bwMode="auto">
          <a:xfrm>
            <a:off x="3708400" y="0"/>
            <a:ext cx="47529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0" fontAlgn="base" hangingPunct="0">
              <a:spcBef>
                <a:spcPct val="50000"/>
              </a:spcBef>
              <a:spcAft>
                <a:spcPct val="0"/>
              </a:spcAft>
            </a:pPr>
            <a:endParaRPr lang="es-MX">
              <a:solidFill>
                <a:srgbClr val="FFFFFF"/>
              </a:solidFill>
            </a:endParaRPr>
          </a:p>
        </p:txBody>
      </p:sp>
      <p:sp>
        <p:nvSpPr>
          <p:cNvPr id="36867" name="8 CuadroTexto"/>
          <p:cNvSpPr txBox="1">
            <a:spLocks noChangeArrowheads="1"/>
          </p:cNvSpPr>
          <p:nvPr/>
        </p:nvSpPr>
        <p:spPr bwMode="auto">
          <a:xfrm>
            <a:off x="3975100" y="481013"/>
            <a:ext cx="50006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0" fontAlgn="base" hangingPunct="0">
              <a:spcBef>
                <a:spcPct val="0"/>
              </a:spcBef>
              <a:spcAft>
                <a:spcPct val="0"/>
              </a:spcAft>
            </a:pPr>
            <a:r>
              <a:rPr lang="es-MX">
                <a:solidFill>
                  <a:srgbClr val="002060"/>
                </a:solidFill>
                <a:cs typeface="Arial" charset="0"/>
              </a:rPr>
              <a:t>. </a:t>
            </a:r>
            <a:endParaRPr lang="es-ES">
              <a:solidFill>
                <a:srgbClr val="002060"/>
              </a:solidFill>
              <a:cs typeface="Arial" charset="0"/>
            </a:endParaRPr>
          </a:p>
        </p:txBody>
      </p:sp>
      <p:sp>
        <p:nvSpPr>
          <p:cNvPr id="2" name="3 CuadroTexto"/>
          <p:cNvSpPr txBox="1">
            <a:spLocks noChangeArrowheads="1"/>
          </p:cNvSpPr>
          <p:nvPr/>
        </p:nvSpPr>
        <p:spPr bwMode="auto">
          <a:xfrm>
            <a:off x="2916238" y="214313"/>
            <a:ext cx="3816350" cy="461962"/>
          </a:xfrm>
          <a:prstGeom prst="rect">
            <a:avLst/>
          </a:prstGeom>
          <a:solidFill>
            <a:srgbClr val="A6DDE2"/>
          </a:solidFill>
          <a:ln w="38100">
            <a:solidFill>
              <a:schemeClr val="tx1"/>
            </a:solidFill>
            <a:miter lim="800000"/>
            <a:headEnd/>
            <a:tailEnd/>
          </a:ln>
          <a:effectLst>
            <a:outerShdw dist="107763" dir="13500000" algn="ctr" rotWithShape="0">
              <a:srgbClr val="808080">
                <a:alpha val="50000"/>
              </a:srgbClr>
            </a:outerShdw>
          </a:effectLst>
        </p:spPr>
        <p:txBody>
          <a:bodyPr>
            <a:spAutoFit/>
          </a:bodyPr>
          <a:lstStyle/>
          <a:p>
            <a:pPr algn="ctr" eaLnBrk="0" fontAlgn="base" hangingPunct="0">
              <a:spcBef>
                <a:spcPct val="0"/>
              </a:spcBef>
              <a:spcAft>
                <a:spcPct val="0"/>
              </a:spcAft>
              <a:defRPr/>
            </a:pPr>
            <a:r>
              <a:rPr lang="es-MX" sz="2400" b="1" dirty="0">
                <a:solidFill>
                  <a:srgbClr val="000000"/>
                </a:solidFill>
                <a:effectLst>
                  <a:outerShdw blurRad="38100" dist="38100" dir="2700000" algn="tl">
                    <a:srgbClr val="FFFFFF"/>
                  </a:outerShdw>
                </a:effectLst>
                <a:latin typeface="Times New Roman" pitchFamily="18" charset="0"/>
              </a:rPr>
              <a:t>DISEÑO CURRICULAR</a:t>
            </a:r>
            <a:endParaRPr lang="es-ES" sz="2400" b="1" dirty="0">
              <a:solidFill>
                <a:srgbClr val="000000"/>
              </a:solidFill>
              <a:effectLst>
                <a:outerShdw blurRad="38100" dist="38100" dir="2700000" algn="tl">
                  <a:srgbClr val="FFFFFF"/>
                </a:outerShdw>
              </a:effectLst>
              <a:latin typeface="Times New Roman" pitchFamily="18" charset="0"/>
            </a:endParaRPr>
          </a:p>
        </p:txBody>
      </p:sp>
      <p:sp>
        <p:nvSpPr>
          <p:cNvPr id="36869" name="Text Box 17"/>
          <p:cNvSpPr txBox="1">
            <a:spLocks noChangeArrowheads="1"/>
          </p:cNvSpPr>
          <p:nvPr/>
        </p:nvSpPr>
        <p:spPr bwMode="auto">
          <a:xfrm>
            <a:off x="1571625" y="1143000"/>
            <a:ext cx="22256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algn="ctr" eaLnBrk="0" fontAlgn="base" hangingPunct="0">
              <a:spcBef>
                <a:spcPct val="50000"/>
              </a:spcBef>
              <a:spcAft>
                <a:spcPct val="0"/>
              </a:spcAft>
            </a:pPr>
            <a:r>
              <a:rPr lang="es-ES" sz="2400" b="1">
                <a:solidFill>
                  <a:srgbClr val="FFFFFF"/>
                </a:solidFill>
              </a:rPr>
              <a:t>TRES FASES</a:t>
            </a:r>
          </a:p>
        </p:txBody>
      </p:sp>
      <p:grpSp>
        <p:nvGrpSpPr>
          <p:cNvPr id="4" name="Group 31"/>
          <p:cNvGrpSpPr>
            <a:grpSpLocks/>
          </p:cNvGrpSpPr>
          <p:nvPr/>
        </p:nvGrpSpPr>
        <p:grpSpPr bwMode="auto">
          <a:xfrm>
            <a:off x="755650" y="1714488"/>
            <a:ext cx="8388350" cy="1079500"/>
            <a:chOff x="476" y="2659"/>
            <a:chExt cx="5284" cy="680"/>
          </a:xfrm>
          <a:solidFill>
            <a:schemeClr val="tx1">
              <a:lumMod val="85000"/>
            </a:schemeClr>
          </a:solidFill>
        </p:grpSpPr>
        <p:sp>
          <p:nvSpPr>
            <p:cNvPr id="68638" name="AutoShape 30"/>
            <p:cNvSpPr>
              <a:spLocks noChangeArrowheads="1"/>
            </p:cNvSpPr>
            <p:nvPr/>
          </p:nvSpPr>
          <p:spPr bwMode="auto">
            <a:xfrm>
              <a:off x="476" y="2659"/>
              <a:ext cx="5284" cy="680"/>
            </a:xfrm>
            <a:prstGeom prst="downArrow">
              <a:avLst>
                <a:gd name="adj1" fmla="val 50000"/>
                <a:gd name="adj2" fmla="val 25000"/>
              </a:avLst>
            </a:prstGeom>
            <a:grpFill/>
            <a:ln w="9525">
              <a:solidFill>
                <a:schemeClr val="bg1"/>
              </a:solidFill>
              <a:miter lim="800000"/>
              <a:headEnd/>
              <a:tailEnd/>
            </a:ln>
            <a:effectLst/>
          </p:spPr>
          <p:txBody>
            <a:bodyPr wrap="none" anchor="ctr"/>
            <a:lstStyle/>
            <a:p>
              <a:pPr eaLnBrk="0" fontAlgn="base" hangingPunct="0">
                <a:spcBef>
                  <a:spcPct val="0"/>
                </a:spcBef>
                <a:spcAft>
                  <a:spcPct val="0"/>
                </a:spcAft>
                <a:defRPr/>
              </a:pPr>
              <a:endParaRPr lang="es-MX" sz="2000">
                <a:solidFill>
                  <a:srgbClr val="FFFFFF"/>
                </a:solidFill>
                <a:latin typeface="Times New Roman" pitchFamily="18" charset="0"/>
              </a:endParaRPr>
            </a:p>
          </p:txBody>
        </p:sp>
        <p:sp>
          <p:nvSpPr>
            <p:cNvPr id="19" name="Rectangle 21"/>
            <p:cNvSpPr>
              <a:spLocks noChangeArrowheads="1"/>
            </p:cNvSpPr>
            <p:nvPr/>
          </p:nvSpPr>
          <p:spPr bwMode="auto">
            <a:xfrm>
              <a:off x="2430" y="2749"/>
              <a:ext cx="1575" cy="388"/>
            </a:xfrm>
            <a:prstGeom prst="rect">
              <a:avLst/>
            </a:prstGeom>
            <a:grpFill/>
            <a:ln w="9525">
              <a:noFill/>
              <a:miter lim="800000"/>
              <a:headEnd/>
              <a:tailEnd/>
            </a:ln>
          </p:spPr>
          <p:txBody>
            <a:bodyPr lIns="0" tIns="0" rIns="0" bIns="0">
              <a:spAutoFit/>
            </a:bodyPr>
            <a:lstStyle/>
            <a:p>
              <a:pPr algn="ctr" eaLnBrk="0" fontAlgn="base" hangingPunct="0">
                <a:spcBef>
                  <a:spcPct val="0"/>
                </a:spcBef>
                <a:spcAft>
                  <a:spcPct val="0"/>
                </a:spcAft>
                <a:defRPr/>
              </a:pPr>
              <a:r>
                <a:rPr lang="es-ES" sz="2000" dirty="0">
                  <a:solidFill>
                    <a:srgbClr val="000000"/>
                  </a:solidFill>
                  <a:effectLst>
                    <a:outerShdw blurRad="38100" dist="38100" dir="2700000" algn="tl">
                      <a:srgbClr val="000000"/>
                    </a:outerShdw>
                  </a:effectLst>
                  <a:ea typeface="Tahoma" pitchFamily="34" charset="0"/>
                  <a:cs typeface="Tahoma" pitchFamily="34" charset="0"/>
                </a:rPr>
                <a:t>FUNDAMENTACION DEL CURRICULO</a:t>
              </a:r>
            </a:p>
          </p:txBody>
        </p:sp>
      </p:grpSp>
      <p:sp>
        <p:nvSpPr>
          <p:cNvPr id="3" name="Freeform 23"/>
          <p:cNvSpPr>
            <a:spLocks/>
          </p:cNvSpPr>
          <p:nvPr/>
        </p:nvSpPr>
        <p:spPr bwMode="auto">
          <a:xfrm>
            <a:off x="2071688" y="3489325"/>
            <a:ext cx="5500687" cy="1439863"/>
          </a:xfrm>
          <a:custGeom>
            <a:avLst/>
            <a:gdLst/>
            <a:ahLst/>
            <a:cxnLst>
              <a:cxn ang="0">
                <a:pos x="2709" y="1638"/>
              </a:cxn>
              <a:cxn ang="0">
                <a:pos x="5416" y="819"/>
              </a:cxn>
              <a:cxn ang="0">
                <a:pos x="4739" y="819"/>
              </a:cxn>
              <a:cxn ang="0">
                <a:pos x="4739" y="0"/>
              </a:cxn>
              <a:cxn ang="0">
                <a:pos x="677" y="0"/>
              </a:cxn>
              <a:cxn ang="0">
                <a:pos x="677" y="819"/>
              </a:cxn>
              <a:cxn ang="0">
                <a:pos x="0" y="819"/>
              </a:cxn>
              <a:cxn ang="0">
                <a:pos x="2709" y="1638"/>
              </a:cxn>
            </a:cxnLst>
            <a:rect l="0" t="0" r="r" b="b"/>
            <a:pathLst>
              <a:path w="5416" h="1638">
                <a:moveTo>
                  <a:pt x="2709" y="1638"/>
                </a:moveTo>
                <a:lnTo>
                  <a:pt x="5416" y="819"/>
                </a:lnTo>
                <a:lnTo>
                  <a:pt x="4739" y="819"/>
                </a:lnTo>
                <a:lnTo>
                  <a:pt x="4739" y="0"/>
                </a:lnTo>
                <a:lnTo>
                  <a:pt x="677" y="0"/>
                </a:lnTo>
                <a:lnTo>
                  <a:pt x="677" y="819"/>
                </a:lnTo>
                <a:lnTo>
                  <a:pt x="0" y="819"/>
                </a:lnTo>
                <a:lnTo>
                  <a:pt x="2709" y="1638"/>
                </a:lnTo>
                <a:close/>
              </a:path>
            </a:pathLst>
          </a:custGeom>
          <a:solidFill>
            <a:schemeClr val="accent2"/>
          </a:solidFill>
          <a:ln w="9525">
            <a:solidFill>
              <a:srgbClr val="000000"/>
            </a:solidFill>
            <a:prstDash val="solid"/>
            <a:round/>
            <a:headEnd/>
            <a:tailEnd/>
          </a:ln>
        </p:spPr>
        <p:txBody>
          <a:bodyPr/>
          <a:lstStyle/>
          <a:p>
            <a:pPr eaLnBrk="0" fontAlgn="base" hangingPunct="0">
              <a:spcBef>
                <a:spcPct val="0"/>
              </a:spcBef>
              <a:spcAft>
                <a:spcPct val="0"/>
              </a:spcAft>
              <a:defRPr/>
            </a:pPr>
            <a:r>
              <a:rPr lang="es-MX" sz="2000" b="1" dirty="0">
                <a:solidFill>
                  <a:srgbClr val="FFFFFF">
                    <a:lumMod val="95000"/>
                    <a:lumOff val="5000"/>
                  </a:srgbClr>
                </a:solidFill>
                <a:effectLst>
                  <a:outerShdw blurRad="38100" dist="38100" dir="2700000" algn="tl">
                    <a:srgbClr val="000000">
                      <a:alpha val="43137"/>
                    </a:srgbClr>
                  </a:outerShdw>
                </a:effectLst>
                <a:latin typeface="Times New Roman" pitchFamily="18" charset="0"/>
              </a:rPr>
              <a:t> </a:t>
            </a:r>
          </a:p>
        </p:txBody>
      </p:sp>
      <p:sp>
        <p:nvSpPr>
          <p:cNvPr id="10" name="Freeform 29"/>
          <p:cNvSpPr>
            <a:spLocks/>
          </p:cNvSpPr>
          <p:nvPr/>
        </p:nvSpPr>
        <p:spPr bwMode="auto">
          <a:xfrm>
            <a:off x="2143125" y="5214938"/>
            <a:ext cx="5429250" cy="1428750"/>
          </a:xfrm>
          <a:custGeom>
            <a:avLst/>
            <a:gdLst/>
            <a:ahLst/>
            <a:cxnLst>
              <a:cxn ang="0">
                <a:pos x="2331" y="1569"/>
              </a:cxn>
              <a:cxn ang="0">
                <a:pos x="4660" y="785"/>
              </a:cxn>
              <a:cxn ang="0">
                <a:pos x="4078" y="785"/>
              </a:cxn>
              <a:cxn ang="0">
                <a:pos x="4078" y="0"/>
              </a:cxn>
              <a:cxn ang="0">
                <a:pos x="583" y="0"/>
              </a:cxn>
              <a:cxn ang="0">
                <a:pos x="583" y="785"/>
              </a:cxn>
              <a:cxn ang="0">
                <a:pos x="0" y="785"/>
              </a:cxn>
              <a:cxn ang="0">
                <a:pos x="2331" y="1569"/>
              </a:cxn>
            </a:cxnLst>
            <a:rect l="0" t="0" r="r" b="b"/>
            <a:pathLst>
              <a:path w="4660" h="1569">
                <a:moveTo>
                  <a:pt x="2331" y="1569"/>
                </a:moveTo>
                <a:lnTo>
                  <a:pt x="4660" y="785"/>
                </a:lnTo>
                <a:lnTo>
                  <a:pt x="4078" y="785"/>
                </a:lnTo>
                <a:lnTo>
                  <a:pt x="4078" y="0"/>
                </a:lnTo>
                <a:lnTo>
                  <a:pt x="583" y="0"/>
                </a:lnTo>
                <a:lnTo>
                  <a:pt x="583" y="785"/>
                </a:lnTo>
                <a:lnTo>
                  <a:pt x="0" y="785"/>
                </a:lnTo>
                <a:lnTo>
                  <a:pt x="2331" y="1569"/>
                </a:lnTo>
                <a:close/>
              </a:path>
            </a:pathLst>
          </a:custGeom>
          <a:solidFill>
            <a:schemeClr val="tx2">
              <a:lumMod val="50000"/>
            </a:schemeClr>
          </a:solidFill>
          <a:ln w="9525">
            <a:solidFill>
              <a:srgbClr val="000000"/>
            </a:solidFill>
            <a:prstDash val="solid"/>
            <a:round/>
            <a:headEnd/>
            <a:tailEnd/>
          </a:ln>
        </p:spPr>
        <p:txBody>
          <a:bodyPr/>
          <a:lstStyle/>
          <a:p>
            <a:pPr eaLnBrk="0" fontAlgn="base" hangingPunct="0">
              <a:spcBef>
                <a:spcPct val="0"/>
              </a:spcBef>
              <a:spcAft>
                <a:spcPct val="0"/>
              </a:spcAft>
              <a:defRPr/>
            </a:pPr>
            <a:endParaRPr lang="es-MX" sz="2000" b="1">
              <a:solidFill>
                <a:srgbClr val="FFFFFF">
                  <a:lumMod val="95000"/>
                  <a:lumOff val="5000"/>
                </a:srgbClr>
              </a:solidFill>
              <a:effectLst>
                <a:outerShdw blurRad="38100" dist="38100" dir="2700000" algn="tl">
                  <a:srgbClr val="000000">
                    <a:alpha val="43137"/>
                  </a:srgbClr>
                </a:outerShdw>
              </a:effectLst>
              <a:latin typeface="Times New Roman" pitchFamily="18" charset="0"/>
            </a:endParaRPr>
          </a:p>
        </p:txBody>
      </p:sp>
      <p:sp>
        <p:nvSpPr>
          <p:cNvPr id="33" name="Rectangle 21"/>
          <p:cNvSpPr>
            <a:spLocks noChangeArrowheads="1"/>
          </p:cNvSpPr>
          <p:nvPr/>
        </p:nvSpPr>
        <p:spPr bwMode="auto">
          <a:xfrm>
            <a:off x="3714750" y="3741738"/>
            <a:ext cx="2500313" cy="615950"/>
          </a:xfrm>
          <a:prstGeom prst="rect">
            <a:avLst/>
          </a:prstGeom>
          <a:solidFill>
            <a:schemeClr val="accent2"/>
          </a:solidFill>
          <a:ln w="9525">
            <a:noFill/>
            <a:miter lim="800000"/>
            <a:headEnd/>
            <a:tailEnd/>
          </a:ln>
        </p:spPr>
        <p:txBody>
          <a:bodyPr lIns="0" tIns="0" rIns="0" bIns="0">
            <a:spAutoFit/>
          </a:bodyPr>
          <a:lstStyle/>
          <a:p>
            <a:pPr algn="ctr" eaLnBrk="0" fontAlgn="base" hangingPunct="0">
              <a:spcBef>
                <a:spcPct val="0"/>
              </a:spcBef>
              <a:spcAft>
                <a:spcPct val="0"/>
              </a:spcAft>
              <a:defRPr/>
            </a:pPr>
            <a:r>
              <a:rPr lang="es-ES" sz="2000" dirty="0">
                <a:solidFill>
                  <a:srgbClr val="000000"/>
                </a:solidFill>
                <a:effectLst>
                  <a:outerShdw blurRad="38100" dist="38100" dir="2700000" algn="tl">
                    <a:srgbClr val="000000"/>
                  </a:outerShdw>
                </a:effectLst>
                <a:ea typeface="Tahoma" pitchFamily="34" charset="0"/>
                <a:cs typeface="Tahoma" pitchFamily="34" charset="0"/>
              </a:rPr>
              <a:t>OPERACIÓN DEL CURRICULO</a:t>
            </a:r>
          </a:p>
        </p:txBody>
      </p:sp>
      <p:sp>
        <p:nvSpPr>
          <p:cNvPr id="34" name="Rectangle 21"/>
          <p:cNvSpPr>
            <a:spLocks noChangeArrowheads="1"/>
          </p:cNvSpPr>
          <p:nvPr/>
        </p:nvSpPr>
        <p:spPr bwMode="auto">
          <a:xfrm>
            <a:off x="3786188" y="5527675"/>
            <a:ext cx="2500312" cy="615950"/>
          </a:xfrm>
          <a:prstGeom prst="rect">
            <a:avLst/>
          </a:prstGeom>
          <a:solidFill>
            <a:schemeClr val="tx2">
              <a:lumMod val="50000"/>
            </a:schemeClr>
          </a:solidFill>
          <a:ln w="9525">
            <a:noFill/>
            <a:miter lim="800000"/>
            <a:headEnd/>
            <a:tailEnd/>
          </a:ln>
        </p:spPr>
        <p:txBody>
          <a:bodyPr lIns="0" tIns="0" rIns="0" bIns="0">
            <a:spAutoFit/>
          </a:bodyPr>
          <a:lstStyle/>
          <a:p>
            <a:pPr algn="ctr" eaLnBrk="0" fontAlgn="base" hangingPunct="0">
              <a:spcBef>
                <a:spcPct val="0"/>
              </a:spcBef>
              <a:spcAft>
                <a:spcPct val="0"/>
              </a:spcAft>
              <a:defRPr/>
            </a:pPr>
            <a:r>
              <a:rPr lang="es-ES" sz="2000" dirty="0">
                <a:solidFill>
                  <a:srgbClr val="000000"/>
                </a:solidFill>
                <a:effectLst>
                  <a:outerShdw blurRad="38100" dist="38100" dir="2700000" algn="tl">
                    <a:srgbClr val="000000"/>
                  </a:outerShdw>
                </a:effectLst>
                <a:ea typeface="Tahoma" pitchFamily="34" charset="0"/>
                <a:cs typeface="Tahoma" pitchFamily="34" charset="0"/>
              </a:rPr>
              <a:t>EVALUACION CURRICULAR</a:t>
            </a:r>
          </a:p>
        </p:txBody>
      </p:sp>
    </p:spTree>
    <p:extLst>
      <p:ext uri="{BB962C8B-B14F-4D97-AF65-F5344CB8AC3E}">
        <p14:creationId xmlns:p14="http://schemas.microsoft.com/office/powerpoint/2010/main" val="8112324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339850" y="333375"/>
            <a:ext cx="7696200" cy="1066800"/>
          </a:xfrm>
        </p:spPr>
        <p:txBody>
          <a:bodyPr/>
          <a:lstStyle/>
          <a:p>
            <a:r>
              <a:rPr lang="es-MX" smtClean="0">
                <a:solidFill>
                  <a:schemeClr val="bg1"/>
                </a:solidFill>
              </a:rPr>
              <a:t>Aplicación del Currículo</a:t>
            </a:r>
            <a:endParaRPr lang="es-ES" smtClean="0">
              <a:solidFill>
                <a:schemeClr val="bg1"/>
              </a:solidFill>
            </a:endParaRPr>
          </a:p>
        </p:txBody>
      </p:sp>
      <p:sp>
        <p:nvSpPr>
          <p:cNvPr id="37891" name="Rectangle 3"/>
          <p:cNvSpPr>
            <a:spLocks noGrp="1" noChangeArrowheads="1"/>
          </p:cNvSpPr>
          <p:nvPr>
            <p:ph type="body" idx="1"/>
          </p:nvPr>
        </p:nvSpPr>
        <p:spPr>
          <a:xfrm>
            <a:off x="1331913" y="2349500"/>
            <a:ext cx="6977062" cy="3600450"/>
          </a:xfrm>
        </p:spPr>
        <p:txBody>
          <a:bodyPr/>
          <a:lstStyle/>
          <a:p>
            <a:pPr marL="0" indent="0" algn="ctr">
              <a:lnSpc>
                <a:spcPct val="90000"/>
              </a:lnSpc>
              <a:buFont typeface="Wingdings" pitchFamily="2" charset="2"/>
              <a:buNone/>
              <a:tabLst>
                <a:tab pos="0" algn="l"/>
              </a:tabLst>
            </a:pPr>
            <a:r>
              <a:rPr lang="es-MX" smtClean="0"/>
              <a:t>Es la puesta en práctica del proyecto curricular:</a:t>
            </a:r>
          </a:p>
          <a:p>
            <a:pPr marL="0" indent="0" algn="ctr">
              <a:lnSpc>
                <a:spcPct val="90000"/>
              </a:lnSpc>
              <a:buFont typeface="Wingdings" pitchFamily="2" charset="2"/>
              <a:buNone/>
              <a:tabLst>
                <a:tab pos="0" algn="l"/>
              </a:tabLst>
            </a:pPr>
            <a:endParaRPr lang="es-MX" smtClean="0"/>
          </a:p>
          <a:p>
            <a:pPr marL="0" indent="0" algn="ctr">
              <a:lnSpc>
                <a:spcPct val="90000"/>
              </a:lnSpc>
              <a:buFont typeface="Wingdings" pitchFamily="2" charset="2"/>
              <a:buNone/>
              <a:tabLst>
                <a:tab pos="0" algn="l"/>
              </a:tabLst>
            </a:pPr>
            <a:r>
              <a:rPr lang="es-MX" smtClean="0"/>
              <a:t> la aplicación del curriculum nos ayuda para retroalimentar y poder ratificar el curriculum formal al curriculum real.</a:t>
            </a:r>
            <a:endParaRPr lang="es-ES" smtClean="0"/>
          </a:p>
        </p:txBody>
      </p:sp>
    </p:spTree>
    <p:extLst>
      <p:ext uri="{BB962C8B-B14F-4D97-AF65-F5344CB8AC3E}">
        <p14:creationId xmlns:p14="http://schemas.microsoft.com/office/powerpoint/2010/main" val="2765435681"/>
      </p:ext>
    </p:extLst>
  </p:cSld>
  <p:clrMapOvr>
    <a:masterClrMapping/>
  </p:clrMapOvr>
  <p:transition spd="slow">
    <p:split orient="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339850" y="333375"/>
            <a:ext cx="7696200" cy="1066800"/>
          </a:xfrm>
        </p:spPr>
        <p:txBody>
          <a:bodyPr/>
          <a:lstStyle/>
          <a:p>
            <a:r>
              <a:rPr lang="es-MX" smtClean="0">
                <a:solidFill>
                  <a:schemeClr val="bg1"/>
                </a:solidFill>
              </a:rPr>
              <a:t>Aplicación del Currículo</a:t>
            </a:r>
            <a:endParaRPr lang="es-ES" smtClean="0">
              <a:solidFill>
                <a:schemeClr val="bg1"/>
              </a:solidFill>
            </a:endParaRPr>
          </a:p>
        </p:txBody>
      </p:sp>
      <p:sp>
        <p:nvSpPr>
          <p:cNvPr id="37891" name="Rectangle 3"/>
          <p:cNvSpPr>
            <a:spLocks noGrp="1" noChangeArrowheads="1"/>
          </p:cNvSpPr>
          <p:nvPr>
            <p:ph type="body" idx="1"/>
          </p:nvPr>
        </p:nvSpPr>
        <p:spPr>
          <a:xfrm>
            <a:off x="1331913" y="548680"/>
            <a:ext cx="6977062" cy="5401270"/>
          </a:xfrm>
        </p:spPr>
        <p:txBody>
          <a:bodyPr/>
          <a:lstStyle/>
          <a:p>
            <a:pPr marL="0" indent="0" algn="ctr">
              <a:lnSpc>
                <a:spcPct val="90000"/>
              </a:lnSpc>
              <a:buFont typeface="Wingdings" pitchFamily="2" charset="2"/>
              <a:buNone/>
              <a:tabLst>
                <a:tab pos="0" algn="l"/>
              </a:tabLst>
            </a:pPr>
            <a:r>
              <a:rPr lang="es-ES" dirty="0" smtClean="0">
                <a:hlinkClick r:id="rId2" action="ppaction://hlinkfile"/>
              </a:rPr>
              <a:t>..\FORMATO DE RESTRUCTURACION DE CONTENIDOS..</a:t>
            </a:r>
            <a:r>
              <a:rPr lang="es-ES" dirty="0" err="1" smtClean="0">
                <a:hlinkClick r:id="rId2" action="ppaction://hlinkfile"/>
              </a:rPr>
              <a:t>docx</a:t>
            </a:r>
            <a:endParaRPr lang="es-ES" dirty="0" smtClean="0"/>
          </a:p>
        </p:txBody>
      </p:sp>
    </p:spTree>
    <p:extLst>
      <p:ext uri="{BB962C8B-B14F-4D97-AF65-F5344CB8AC3E}">
        <p14:creationId xmlns:p14="http://schemas.microsoft.com/office/powerpoint/2010/main" val="783352194"/>
      </p:ext>
    </p:extLst>
  </p:cSld>
  <p:clrMapOvr>
    <a:masterClrMapping/>
  </p:clrMapOvr>
  <p:transition spd="slow">
    <p:split orient="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Título"/>
          <p:cNvSpPr>
            <a:spLocks noGrp="1"/>
          </p:cNvSpPr>
          <p:nvPr>
            <p:ph type="title"/>
          </p:nvPr>
        </p:nvSpPr>
        <p:spPr>
          <a:xfrm>
            <a:off x="762000" y="188640"/>
            <a:ext cx="8058472" cy="1211535"/>
          </a:xfrm>
        </p:spPr>
        <p:txBody>
          <a:bodyPr/>
          <a:lstStyle/>
          <a:p>
            <a:r>
              <a:rPr lang="es-MX" dirty="0" smtClean="0"/>
              <a:t>Metodología del diseño curricular.</a:t>
            </a:r>
          </a:p>
        </p:txBody>
      </p:sp>
      <p:sp>
        <p:nvSpPr>
          <p:cNvPr id="38915" name="2 Marcador de contenido"/>
          <p:cNvSpPr>
            <a:spLocks noGrp="1"/>
          </p:cNvSpPr>
          <p:nvPr>
            <p:ph idx="1"/>
          </p:nvPr>
        </p:nvSpPr>
        <p:spPr/>
        <p:txBody>
          <a:bodyPr/>
          <a:lstStyle/>
          <a:p>
            <a:pPr algn="ctr"/>
            <a:r>
              <a:rPr lang="es-MX" sz="6000" dirty="0" smtClean="0"/>
              <a:t>Esta metodología contempla 5 etapas:</a:t>
            </a:r>
          </a:p>
          <a:p>
            <a:pPr algn="ctr"/>
            <a:endParaRPr lang="es-MX" sz="6000" dirty="0" smtClean="0"/>
          </a:p>
          <a:p>
            <a:endParaRPr lang="es-MX" sz="2400" dirty="0" smtClean="0"/>
          </a:p>
        </p:txBody>
      </p:sp>
    </p:spTree>
    <p:extLst>
      <p:ext uri="{BB962C8B-B14F-4D97-AF65-F5344CB8AC3E}">
        <p14:creationId xmlns:p14="http://schemas.microsoft.com/office/powerpoint/2010/main" val="38290362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Título"/>
          <p:cNvSpPr>
            <a:spLocks noGrp="1"/>
          </p:cNvSpPr>
          <p:nvPr>
            <p:ph type="title"/>
          </p:nvPr>
        </p:nvSpPr>
        <p:spPr/>
        <p:txBody>
          <a:bodyPr/>
          <a:lstStyle/>
          <a:p>
            <a:r>
              <a:rPr lang="es-MX" dirty="0" smtClean="0"/>
              <a:t/>
            </a:r>
            <a:br>
              <a:rPr lang="es-MX" dirty="0" smtClean="0"/>
            </a:br>
            <a:r>
              <a:rPr lang="es-MX" dirty="0"/>
              <a:t/>
            </a:r>
            <a:br>
              <a:rPr lang="es-MX" dirty="0"/>
            </a:br>
            <a:r>
              <a:rPr lang="es-MX" dirty="0" smtClean="0"/>
              <a:t>Etapa 0: Anteproyecto curricular</a:t>
            </a:r>
            <a:br>
              <a:rPr lang="es-MX" dirty="0" smtClean="0"/>
            </a:br>
            <a:r>
              <a:rPr lang="es-MX" dirty="0" smtClean="0"/>
              <a:t/>
            </a:r>
            <a:br>
              <a:rPr lang="es-MX" dirty="0" smtClean="0"/>
            </a:br>
            <a:endParaRPr lang="es-MX" dirty="0" smtClean="0"/>
          </a:p>
        </p:txBody>
      </p:sp>
      <p:sp>
        <p:nvSpPr>
          <p:cNvPr id="38915" name="2 Marcador de contenido"/>
          <p:cNvSpPr>
            <a:spLocks noGrp="1"/>
          </p:cNvSpPr>
          <p:nvPr>
            <p:ph idx="1"/>
          </p:nvPr>
        </p:nvSpPr>
        <p:spPr/>
        <p:txBody>
          <a:bodyPr/>
          <a:lstStyle/>
          <a:p>
            <a:r>
              <a:rPr lang="es-MX" dirty="0" smtClean="0"/>
              <a:t>Etapa previa al diseño del proyecto curricular, está integrada por dos procesos:</a:t>
            </a:r>
          </a:p>
          <a:p>
            <a:endParaRPr lang="es-MX" dirty="0" smtClean="0"/>
          </a:p>
          <a:p>
            <a:r>
              <a:rPr lang="es-MX" dirty="0" smtClean="0"/>
              <a:t>  Estudio de pertinencia</a:t>
            </a:r>
          </a:p>
          <a:p>
            <a:endParaRPr lang="es-MX" dirty="0" smtClean="0"/>
          </a:p>
          <a:p>
            <a:r>
              <a:rPr lang="es-MX" dirty="0" smtClean="0"/>
              <a:t>  Estudio de factibilidad</a:t>
            </a:r>
          </a:p>
          <a:p>
            <a:r>
              <a:rPr lang="es-MX" dirty="0" smtClean="0">
                <a:hlinkClick r:id="rId2" action="ppaction://hlinkfile"/>
              </a:rPr>
              <a:t>etapa cero.docx</a:t>
            </a:r>
            <a:endParaRPr lang="es-MX" dirty="0" smtClean="0"/>
          </a:p>
        </p:txBody>
      </p:sp>
    </p:spTree>
    <p:extLst>
      <p:ext uri="{BB962C8B-B14F-4D97-AF65-F5344CB8AC3E}">
        <p14:creationId xmlns:p14="http://schemas.microsoft.com/office/powerpoint/2010/main" val="4200609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Título"/>
          <p:cNvSpPr>
            <a:spLocks noGrp="1"/>
          </p:cNvSpPr>
          <p:nvPr>
            <p:ph type="title"/>
          </p:nvPr>
        </p:nvSpPr>
        <p:spPr>
          <a:xfrm>
            <a:off x="755576" y="620688"/>
            <a:ext cx="7696200" cy="1066800"/>
          </a:xfrm>
        </p:spPr>
        <p:txBody>
          <a:bodyPr/>
          <a:lstStyle/>
          <a:p>
            <a:r>
              <a:rPr lang="es-MX" dirty="0"/>
              <a:t/>
            </a:r>
            <a:br>
              <a:rPr lang="es-MX" dirty="0"/>
            </a:br>
            <a:r>
              <a:rPr lang="es-MX" dirty="0"/>
              <a:t/>
            </a:r>
            <a:br>
              <a:rPr lang="es-MX" dirty="0"/>
            </a:br>
            <a:r>
              <a:rPr lang="es-MX" dirty="0" smtClean="0"/>
              <a:t/>
            </a:r>
            <a:br>
              <a:rPr lang="es-MX" dirty="0" smtClean="0"/>
            </a:br>
            <a:r>
              <a:rPr lang="es-MX" dirty="0"/>
              <a:t/>
            </a:r>
            <a:br>
              <a:rPr lang="es-MX" dirty="0"/>
            </a:br>
            <a:r>
              <a:rPr lang="es-MX" sz="2800" dirty="0" smtClean="0"/>
              <a:t>ETAPA 1.</a:t>
            </a:r>
            <a:br>
              <a:rPr lang="es-MX" sz="2800" dirty="0" smtClean="0"/>
            </a:br>
            <a:r>
              <a:rPr lang="es-MX" sz="2800" dirty="0" smtClean="0"/>
              <a:t>FUNDAMENTACIÓN </a:t>
            </a:r>
            <a:r>
              <a:rPr lang="es-MX" sz="2800" dirty="0"/>
              <a:t>DEL PROYECTO CURRICULAR</a:t>
            </a:r>
            <a:br>
              <a:rPr lang="es-MX" sz="2800" dirty="0"/>
            </a:br>
            <a:r>
              <a:rPr lang="es-MX" dirty="0"/>
              <a:t/>
            </a:r>
            <a:br>
              <a:rPr lang="es-MX" dirty="0"/>
            </a:br>
            <a:r>
              <a:rPr lang="es-MX" dirty="0"/>
              <a:t/>
            </a:r>
            <a:br>
              <a:rPr lang="es-MX" dirty="0"/>
            </a:br>
            <a:r>
              <a:rPr lang="es-MX" dirty="0"/>
              <a:t/>
            </a:r>
            <a:br>
              <a:rPr lang="es-MX" dirty="0"/>
            </a:br>
            <a:endParaRPr lang="es-MX" dirty="0" smtClean="0"/>
          </a:p>
        </p:txBody>
      </p:sp>
      <p:sp>
        <p:nvSpPr>
          <p:cNvPr id="38915" name="2 Marcador de contenido"/>
          <p:cNvSpPr>
            <a:spLocks noGrp="1"/>
          </p:cNvSpPr>
          <p:nvPr>
            <p:ph idx="1"/>
          </p:nvPr>
        </p:nvSpPr>
        <p:spPr>
          <a:xfrm>
            <a:off x="251520" y="1772816"/>
            <a:ext cx="8640960" cy="4751809"/>
          </a:xfrm>
        </p:spPr>
        <p:txBody>
          <a:bodyPr/>
          <a:lstStyle/>
          <a:p>
            <a:pPr marL="64770" marR="48895" algn="just">
              <a:lnSpc>
                <a:spcPct val="150000"/>
              </a:lnSpc>
              <a:spcBef>
                <a:spcPts val="20"/>
              </a:spcBef>
              <a:spcAft>
                <a:spcPts val="0"/>
              </a:spcAft>
            </a:pPr>
            <a:r>
              <a:rPr lang="es-MX" sz="2400" spc="5" dirty="0">
                <a:latin typeface="Arial"/>
                <a:ea typeface="Arial"/>
              </a:rPr>
              <a:t>E</a:t>
            </a:r>
            <a:r>
              <a:rPr lang="es-MX" sz="2400" dirty="0">
                <a:latin typeface="Arial"/>
                <a:ea typeface="Arial"/>
              </a:rPr>
              <a:t>t</a:t>
            </a:r>
            <a:r>
              <a:rPr lang="es-MX" sz="2400" spc="5" dirty="0">
                <a:latin typeface="Arial"/>
                <a:ea typeface="Arial"/>
              </a:rPr>
              <a:t>a</a:t>
            </a:r>
            <a:r>
              <a:rPr lang="es-MX" sz="2400" spc="-5" dirty="0">
                <a:latin typeface="Arial"/>
                <a:ea typeface="Arial"/>
              </a:rPr>
              <a:t>p</a:t>
            </a:r>
            <a:r>
              <a:rPr lang="es-MX" sz="2400" dirty="0">
                <a:latin typeface="Arial"/>
                <a:ea typeface="Arial"/>
              </a:rPr>
              <a:t>a</a:t>
            </a:r>
            <a:r>
              <a:rPr lang="es-MX" sz="2400" spc="95" dirty="0">
                <a:latin typeface="Arial"/>
                <a:ea typeface="Arial"/>
              </a:rPr>
              <a:t> </a:t>
            </a:r>
            <a:r>
              <a:rPr lang="es-MX" sz="2400" spc="5" dirty="0">
                <a:latin typeface="Arial"/>
                <a:ea typeface="Arial"/>
              </a:rPr>
              <a:t>e</a:t>
            </a:r>
            <a:r>
              <a:rPr lang="es-MX" sz="2400" dirty="0">
                <a:latin typeface="Arial"/>
                <a:ea typeface="Arial"/>
              </a:rPr>
              <a:t>s</a:t>
            </a:r>
            <a:r>
              <a:rPr lang="es-MX" sz="2400" spc="5" dirty="0">
                <a:latin typeface="Arial"/>
                <a:ea typeface="Arial"/>
              </a:rPr>
              <a:t>en</a:t>
            </a:r>
            <a:r>
              <a:rPr lang="es-MX" sz="2400" dirty="0">
                <a:latin typeface="Arial"/>
                <a:ea typeface="Arial"/>
              </a:rPr>
              <a:t>cial</a:t>
            </a:r>
            <a:r>
              <a:rPr lang="es-MX" sz="2400" spc="95" dirty="0">
                <a:latin typeface="Arial"/>
                <a:ea typeface="Arial"/>
              </a:rPr>
              <a:t> </a:t>
            </a:r>
            <a:r>
              <a:rPr lang="es-MX" sz="2400" spc="-5" dirty="0">
                <a:latin typeface="Arial"/>
                <a:ea typeface="Arial"/>
              </a:rPr>
              <a:t>e</a:t>
            </a:r>
            <a:r>
              <a:rPr lang="es-MX" sz="2400" dirty="0">
                <a:latin typeface="Arial"/>
                <a:ea typeface="Arial"/>
              </a:rPr>
              <a:t>n</a:t>
            </a:r>
            <a:r>
              <a:rPr lang="es-MX" sz="2400" spc="90" dirty="0">
                <a:latin typeface="Arial"/>
                <a:ea typeface="Arial"/>
              </a:rPr>
              <a:t> </a:t>
            </a:r>
            <a:r>
              <a:rPr lang="es-MX" sz="2400" dirty="0">
                <a:latin typeface="Arial"/>
                <a:ea typeface="Arial"/>
              </a:rPr>
              <a:t>la</a:t>
            </a:r>
            <a:r>
              <a:rPr lang="es-MX" sz="2400" spc="90" dirty="0">
                <a:latin typeface="Arial"/>
                <a:ea typeface="Arial"/>
              </a:rPr>
              <a:t> </a:t>
            </a:r>
            <a:r>
              <a:rPr lang="es-MX" sz="2400" spc="-5" dirty="0">
                <a:latin typeface="Arial"/>
                <a:ea typeface="Arial"/>
              </a:rPr>
              <a:t>q</a:t>
            </a:r>
            <a:r>
              <a:rPr lang="es-MX" sz="2400" spc="5" dirty="0">
                <a:latin typeface="Arial"/>
                <a:ea typeface="Arial"/>
              </a:rPr>
              <a:t>u</a:t>
            </a:r>
            <a:r>
              <a:rPr lang="es-MX" sz="2400" dirty="0">
                <a:latin typeface="Arial"/>
                <a:ea typeface="Arial"/>
              </a:rPr>
              <a:t>e</a:t>
            </a:r>
            <a:r>
              <a:rPr lang="es-MX" sz="2400" spc="90" dirty="0">
                <a:latin typeface="Arial"/>
                <a:ea typeface="Arial"/>
              </a:rPr>
              <a:t> </a:t>
            </a:r>
            <a:r>
              <a:rPr lang="es-MX" sz="2400" dirty="0">
                <a:latin typeface="Arial"/>
                <a:ea typeface="Arial"/>
              </a:rPr>
              <a:t>se</a:t>
            </a:r>
            <a:r>
              <a:rPr lang="es-MX" sz="2400" spc="105" dirty="0">
                <a:latin typeface="Arial"/>
                <a:ea typeface="Arial"/>
              </a:rPr>
              <a:t> </a:t>
            </a:r>
            <a:r>
              <a:rPr lang="es-MX" sz="2400" dirty="0">
                <a:latin typeface="Arial"/>
                <a:ea typeface="Arial"/>
              </a:rPr>
              <a:t>in</a:t>
            </a:r>
            <a:r>
              <a:rPr lang="es-MX" sz="2400" spc="5" dirty="0">
                <a:latin typeface="Arial"/>
                <a:ea typeface="Arial"/>
              </a:rPr>
              <a:t>te</a:t>
            </a:r>
            <a:r>
              <a:rPr lang="es-MX" sz="2400" spc="-5" dirty="0">
                <a:latin typeface="Arial"/>
                <a:ea typeface="Arial"/>
              </a:rPr>
              <a:t>g</a:t>
            </a:r>
            <a:r>
              <a:rPr lang="es-MX" sz="2400" dirty="0">
                <a:latin typeface="Arial"/>
                <a:ea typeface="Arial"/>
              </a:rPr>
              <a:t>ra</a:t>
            </a:r>
            <a:r>
              <a:rPr lang="es-MX" sz="2400" spc="90" dirty="0">
                <a:latin typeface="Arial"/>
                <a:ea typeface="Arial"/>
              </a:rPr>
              <a:t> </a:t>
            </a:r>
            <a:r>
              <a:rPr lang="es-MX" sz="2400" dirty="0">
                <a:latin typeface="Arial"/>
                <a:ea typeface="Arial"/>
              </a:rPr>
              <a:t>la</a:t>
            </a:r>
            <a:r>
              <a:rPr lang="es-MX" sz="2400" spc="95" dirty="0">
                <a:latin typeface="Arial"/>
                <a:ea typeface="Arial"/>
              </a:rPr>
              <a:t> </a:t>
            </a:r>
            <a:r>
              <a:rPr lang="es-MX" sz="2400" spc="15" dirty="0">
                <a:latin typeface="Arial"/>
                <a:ea typeface="Arial"/>
              </a:rPr>
              <a:t>f</a:t>
            </a:r>
            <a:r>
              <a:rPr lang="es-MX" sz="2400" spc="5" dirty="0">
                <a:latin typeface="Arial"/>
                <a:ea typeface="Arial"/>
              </a:rPr>
              <a:t>u</a:t>
            </a:r>
            <a:r>
              <a:rPr lang="es-MX" sz="2400" spc="-5" dirty="0">
                <a:latin typeface="Arial"/>
                <a:ea typeface="Arial"/>
              </a:rPr>
              <a:t>n</a:t>
            </a:r>
            <a:r>
              <a:rPr lang="es-MX" sz="2400" spc="5" dirty="0">
                <a:latin typeface="Arial"/>
                <a:ea typeface="Arial"/>
              </a:rPr>
              <a:t>da</a:t>
            </a:r>
            <a:r>
              <a:rPr lang="es-MX" sz="2400" spc="-5" dirty="0">
                <a:latin typeface="Arial"/>
                <a:ea typeface="Arial"/>
              </a:rPr>
              <a:t>m</a:t>
            </a:r>
            <a:r>
              <a:rPr lang="es-MX" sz="2400" spc="5" dirty="0">
                <a:latin typeface="Arial"/>
                <a:ea typeface="Arial"/>
              </a:rPr>
              <a:t>en</a:t>
            </a:r>
            <a:r>
              <a:rPr lang="es-MX" sz="2400" spc="-10" dirty="0">
                <a:latin typeface="Arial"/>
                <a:ea typeface="Arial"/>
              </a:rPr>
              <a:t>t</a:t>
            </a:r>
            <a:r>
              <a:rPr lang="es-MX" sz="2400" spc="15" dirty="0">
                <a:latin typeface="Arial"/>
                <a:ea typeface="Arial"/>
              </a:rPr>
              <a:t>a</a:t>
            </a:r>
            <a:r>
              <a:rPr lang="es-MX" sz="2400" dirty="0">
                <a:latin typeface="Arial"/>
                <a:ea typeface="Arial"/>
              </a:rPr>
              <a:t>ción   </a:t>
            </a:r>
            <a:r>
              <a:rPr lang="es-MX" sz="2400" spc="5" dirty="0">
                <a:latin typeface="Arial"/>
                <a:ea typeface="Arial"/>
              </a:rPr>
              <a:t>de</a:t>
            </a:r>
            <a:r>
              <a:rPr lang="es-MX" sz="2400" dirty="0">
                <a:latin typeface="Arial"/>
                <a:ea typeface="Arial"/>
              </a:rPr>
              <a:t>l</a:t>
            </a:r>
            <a:r>
              <a:rPr lang="es-MX" sz="2400" spc="85" dirty="0">
                <a:latin typeface="Arial"/>
                <a:ea typeface="Arial"/>
              </a:rPr>
              <a:t> </a:t>
            </a:r>
            <a:r>
              <a:rPr lang="es-MX" sz="2400" spc="5" dirty="0">
                <a:latin typeface="Arial"/>
                <a:ea typeface="Arial"/>
              </a:rPr>
              <a:t>p</a:t>
            </a:r>
            <a:r>
              <a:rPr lang="es-MX" sz="2400" dirty="0">
                <a:latin typeface="Arial"/>
                <a:ea typeface="Arial"/>
              </a:rPr>
              <a:t>r</a:t>
            </a:r>
            <a:r>
              <a:rPr lang="es-MX" sz="2400" spc="-10" dirty="0">
                <a:latin typeface="Arial"/>
                <a:ea typeface="Arial"/>
              </a:rPr>
              <a:t>oy</a:t>
            </a:r>
            <a:r>
              <a:rPr lang="es-MX" sz="2400" spc="5" dirty="0">
                <a:latin typeface="Arial"/>
                <a:ea typeface="Arial"/>
              </a:rPr>
              <a:t>e</a:t>
            </a:r>
            <a:r>
              <a:rPr lang="es-MX" sz="2400" dirty="0">
                <a:latin typeface="Arial"/>
                <a:ea typeface="Arial"/>
              </a:rPr>
              <a:t>cto</a:t>
            </a:r>
            <a:r>
              <a:rPr lang="es-MX" sz="2400" spc="95" dirty="0">
                <a:latin typeface="Arial"/>
                <a:ea typeface="Arial"/>
              </a:rPr>
              <a:t> </a:t>
            </a:r>
            <a:r>
              <a:rPr lang="es-MX" sz="2400" dirty="0">
                <a:latin typeface="Arial"/>
                <a:ea typeface="Arial"/>
              </a:rPr>
              <a:t>c</a:t>
            </a:r>
            <a:r>
              <a:rPr lang="es-MX" sz="2400" spc="5" dirty="0">
                <a:latin typeface="Arial"/>
                <a:ea typeface="Arial"/>
              </a:rPr>
              <a:t>u</a:t>
            </a:r>
            <a:r>
              <a:rPr lang="es-MX" sz="2400" dirty="0">
                <a:latin typeface="Arial"/>
                <a:ea typeface="Arial"/>
              </a:rPr>
              <a:t>r</a:t>
            </a:r>
            <a:r>
              <a:rPr lang="es-MX" sz="2400" spc="-5" dirty="0">
                <a:latin typeface="Arial"/>
                <a:ea typeface="Arial"/>
              </a:rPr>
              <a:t>r</a:t>
            </a:r>
            <a:r>
              <a:rPr lang="es-MX" sz="2400" dirty="0">
                <a:latin typeface="Arial"/>
                <a:ea typeface="Arial"/>
              </a:rPr>
              <a:t>icul</a:t>
            </a:r>
            <a:r>
              <a:rPr lang="es-MX" sz="2400" spc="5" dirty="0">
                <a:latin typeface="Arial"/>
                <a:ea typeface="Arial"/>
              </a:rPr>
              <a:t>a</a:t>
            </a:r>
            <a:r>
              <a:rPr lang="es-MX" sz="2400" dirty="0">
                <a:latin typeface="Arial"/>
                <a:ea typeface="Arial"/>
              </a:rPr>
              <a:t>r c</a:t>
            </a:r>
            <a:r>
              <a:rPr lang="es-MX" sz="2400" spc="5" dirty="0">
                <a:latin typeface="Arial"/>
                <a:ea typeface="Arial"/>
              </a:rPr>
              <a:t>on</a:t>
            </a:r>
            <a:r>
              <a:rPr lang="es-MX" sz="2400" dirty="0">
                <a:latin typeface="Arial"/>
                <a:ea typeface="Arial"/>
              </a:rPr>
              <a:t>t</a:t>
            </a:r>
            <a:r>
              <a:rPr lang="es-MX" sz="2400" spc="-5" dirty="0">
                <a:latin typeface="Arial"/>
                <a:ea typeface="Arial"/>
              </a:rPr>
              <a:t>e</a:t>
            </a:r>
            <a:r>
              <a:rPr lang="es-MX" sz="2400" spc="5" dirty="0">
                <a:latin typeface="Arial"/>
                <a:ea typeface="Arial"/>
              </a:rPr>
              <a:t>mp</a:t>
            </a:r>
            <a:r>
              <a:rPr lang="es-MX" sz="2400" spc="-15" dirty="0">
                <a:latin typeface="Arial"/>
                <a:ea typeface="Arial"/>
              </a:rPr>
              <a:t>l</a:t>
            </a:r>
            <a:r>
              <a:rPr lang="es-MX" sz="2400" dirty="0">
                <a:latin typeface="Arial"/>
                <a:ea typeface="Arial"/>
              </a:rPr>
              <a:t>a</a:t>
            </a:r>
            <a:r>
              <a:rPr lang="es-MX" sz="2400" spc="10" dirty="0">
                <a:latin typeface="Arial"/>
                <a:ea typeface="Arial"/>
              </a:rPr>
              <a:t> </a:t>
            </a:r>
            <a:r>
              <a:rPr lang="es-MX" sz="2400" spc="5" dirty="0">
                <a:latin typeface="Arial"/>
                <a:ea typeface="Arial"/>
              </a:rPr>
              <a:t>e</a:t>
            </a:r>
            <a:r>
              <a:rPr lang="es-MX" sz="2400" dirty="0">
                <a:latin typeface="Arial"/>
                <a:ea typeface="Arial"/>
              </a:rPr>
              <a:t>l</a:t>
            </a:r>
            <a:r>
              <a:rPr lang="es-MX" sz="2400" spc="-10" dirty="0">
                <a:latin typeface="Arial"/>
                <a:ea typeface="Arial"/>
              </a:rPr>
              <a:t>e</a:t>
            </a:r>
            <a:r>
              <a:rPr lang="es-MX" sz="2400" spc="5" dirty="0">
                <a:latin typeface="Arial"/>
                <a:ea typeface="Arial"/>
              </a:rPr>
              <a:t>me</a:t>
            </a:r>
            <a:r>
              <a:rPr lang="es-MX" sz="2400" spc="-5" dirty="0">
                <a:latin typeface="Arial"/>
                <a:ea typeface="Arial"/>
              </a:rPr>
              <a:t>n</a:t>
            </a:r>
            <a:r>
              <a:rPr lang="es-MX" sz="2400" dirty="0">
                <a:latin typeface="Arial"/>
                <a:ea typeface="Arial"/>
              </a:rPr>
              <a:t>t</a:t>
            </a:r>
            <a:r>
              <a:rPr lang="es-MX" sz="2400" spc="5" dirty="0">
                <a:latin typeface="Arial"/>
                <a:ea typeface="Arial"/>
              </a:rPr>
              <a:t>o</a:t>
            </a:r>
            <a:r>
              <a:rPr lang="es-MX" sz="2400" dirty="0">
                <a:latin typeface="Arial"/>
                <a:ea typeface="Arial"/>
              </a:rPr>
              <a:t>s</a:t>
            </a:r>
            <a:r>
              <a:rPr lang="es-MX" sz="2400" spc="10" dirty="0">
                <a:latin typeface="Arial"/>
                <a:ea typeface="Arial"/>
              </a:rPr>
              <a:t> </a:t>
            </a:r>
            <a:r>
              <a:rPr lang="es-MX" sz="2400" spc="-10" dirty="0">
                <a:latin typeface="Arial"/>
                <a:ea typeface="Arial"/>
              </a:rPr>
              <a:t>t</a:t>
            </a:r>
            <a:r>
              <a:rPr lang="es-MX" sz="2400" spc="5" dirty="0">
                <a:latin typeface="Arial"/>
                <a:ea typeface="Arial"/>
              </a:rPr>
              <a:t>a</a:t>
            </a:r>
            <a:r>
              <a:rPr lang="es-MX" sz="2400" dirty="0">
                <a:latin typeface="Arial"/>
                <a:ea typeface="Arial"/>
              </a:rPr>
              <a:t>les c</a:t>
            </a:r>
            <a:r>
              <a:rPr lang="es-MX" sz="2400" spc="5" dirty="0">
                <a:latin typeface="Arial"/>
                <a:ea typeface="Arial"/>
              </a:rPr>
              <a:t>o</a:t>
            </a:r>
            <a:r>
              <a:rPr lang="es-MX" sz="2400" spc="-5" dirty="0">
                <a:latin typeface="Arial"/>
                <a:ea typeface="Arial"/>
              </a:rPr>
              <a:t>m</a:t>
            </a:r>
            <a:r>
              <a:rPr lang="es-MX" sz="2400" dirty="0">
                <a:latin typeface="Arial"/>
                <a:ea typeface="Arial"/>
              </a:rPr>
              <a:t>o</a:t>
            </a:r>
            <a:r>
              <a:rPr lang="es-MX" sz="2400" spc="5" dirty="0">
                <a:latin typeface="Arial"/>
                <a:ea typeface="Arial"/>
              </a:rPr>
              <a:t> </a:t>
            </a:r>
            <a:r>
              <a:rPr lang="es-MX" sz="2400" dirty="0">
                <a:latin typeface="Arial"/>
                <a:ea typeface="Arial"/>
              </a:rPr>
              <a:t>las </a:t>
            </a:r>
            <a:r>
              <a:rPr lang="es-MX" sz="2400" spc="10" dirty="0">
                <a:latin typeface="Arial"/>
                <a:ea typeface="Arial"/>
              </a:rPr>
              <a:t>p</a:t>
            </a:r>
            <a:r>
              <a:rPr lang="es-MX" sz="2400" dirty="0">
                <a:latin typeface="Arial"/>
                <a:ea typeface="Arial"/>
              </a:rPr>
              <a:t>ro</a:t>
            </a:r>
            <a:r>
              <a:rPr lang="es-MX" sz="2400" spc="5" dirty="0">
                <a:latin typeface="Arial"/>
                <a:ea typeface="Arial"/>
              </a:rPr>
              <a:t>b</a:t>
            </a:r>
            <a:r>
              <a:rPr lang="es-MX" sz="2400" dirty="0">
                <a:latin typeface="Arial"/>
                <a:ea typeface="Arial"/>
              </a:rPr>
              <a:t>l</a:t>
            </a:r>
            <a:r>
              <a:rPr lang="es-MX" sz="2400" spc="-10" dirty="0">
                <a:latin typeface="Arial"/>
                <a:ea typeface="Arial"/>
              </a:rPr>
              <a:t>e</a:t>
            </a:r>
            <a:r>
              <a:rPr lang="es-MX" sz="2400" spc="-5" dirty="0">
                <a:latin typeface="Arial"/>
                <a:ea typeface="Arial"/>
              </a:rPr>
              <a:t>m</a:t>
            </a:r>
            <a:r>
              <a:rPr lang="es-MX" sz="2400" spc="5" dirty="0">
                <a:latin typeface="Arial"/>
                <a:ea typeface="Arial"/>
              </a:rPr>
              <a:t>á</a:t>
            </a:r>
            <a:r>
              <a:rPr lang="es-MX" sz="2400" dirty="0">
                <a:latin typeface="Arial"/>
                <a:ea typeface="Arial"/>
              </a:rPr>
              <a:t>tic</a:t>
            </a:r>
            <a:r>
              <a:rPr lang="es-MX" sz="2400" spc="5" dirty="0">
                <a:latin typeface="Arial"/>
                <a:ea typeface="Arial"/>
              </a:rPr>
              <a:t>a</a:t>
            </a:r>
            <a:r>
              <a:rPr lang="es-MX" sz="2400" dirty="0">
                <a:latin typeface="Arial"/>
                <a:ea typeface="Arial"/>
              </a:rPr>
              <a:t>s s</a:t>
            </a:r>
            <a:r>
              <a:rPr lang="es-MX" sz="2400" spc="5" dirty="0">
                <a:latin typeface="Arial"/>
                <a:ea typeface="Arial"/>
              </a:rPr>
              <a:t>o</a:t>
            </a:r>
            <a:r>
              <a:rPr lang="es-MX" sz="2400" dirty="0">
                <a:latin typeface="Arial"/>
                <a:ea typeface="Arial"/>
              </a:rPr>
              <a:t>cial</a:t>
            </a:r>
            <a:r>
              <a:rPr lang="es-MX" sz="2400" spc="5" dirty="0">
                <a:latin typeface="Arial"/>
                <a:ea typeface="Arial"/>
              </a:rPr>
              <a:t>e</a:t>
            </a:r>
            <a:r>
              <a:rPr lang="es-MX" sz="2400" dirty="0">
                <a:latin typeface="Arial"/>
                <a:ea typeface="Arial"/>
              </a:rPr>
              <a:t>s </a:t>
            </a:r>
            <a:r>
              <a:rPr lang="es-MX" sz="2400" spc="-5" dirty="0">
                <a:latin typeface="Arial"/>
                <a:ea typeface="Arial"/>
              </a:rPr>
              <a:t>d</a:t>
            </a:r>
            <a:r>
              <a:rPr lang="es-MX" sz="2400" dirty="0">
                <a:latin typeface="Arial"/>
                <a:ea typeface="Arial"/>
              </a:rPr>
              <a:t>e</a:t>
            </a:r>
            <a:r>
              <a:rPr lang="es-MX" sz="2400" spc="5" dirty="0">
                <a:latin typeface="Arial"/>
                <a:ea typeface="Arial"/>
              </a:rPr>
              <a:t> </a:t>
            </a:r>
            <a:r>
              <a:rPr lang="es-MX" sz="2400" dirty="0">
                <a:latin typeface="Arial"/>
                <a:ea typeface="Arial"/>
              </a:rPr>
              <a:t>r</a:t>
            </a:r>
            <a:r>
              <a:rPr lang="es-MX" sz="2400" spc="-10" dirty="0">
                <a:latin typeface="Arial"/>
                <a:ea typeface="Arial"/>
              </a:rPr>
              <a:t>e</a:t>
            </a:r>
            <a:r>
              <a:rPr lang="es-MX" sz="2400" spc="15" dirty="0">
                <a:latin typeface="Arial"/>
                <a:ea typeface="Arial"/>
              </a:rPr>
              <a:t>f</a:t>
            </a:r>
            <a:r>
              <a:rPr lang="es-MX" sz="2400" spc="-5" dirty="0">
                <a:latin typeface="Arial"/>
                <a:ea typeface="Arial"/>
              </a:rPr>
              <a:t>e</a:t>
            </a:r>
            <a:r>
              <a:rPr lang="es-MX" sz="2400" dirty="0">
                <a:latin typeface="Arial"/>
                <a:ea typeface="Arial"/>
              </a:rPr>
              <a:t>re</a:t>
            </a:r>
            <a:r>
              <a:rPr lang="es-MX" sz="2400" spc="5" dirty="0">
                <a:latin typeface="Arial"/>
                <a:ea typeface="Arial"/>
              </a:rPr>
              <a:t>n</a:t>
            </a:r>
            <a:r>
              <a:rPr lang="es-MX" sz="2400" dirty="0">
                <a:latin typeface="Arial"/>
                <a:ea typeface="Arial"/>
              </a:rPr>
              <a:t>ci</a:t>
            </a:r>
            <a:r>
              <a:rPr lang="es-MX" sz="2400" spc="20" dirty="0">
                <a:latin typeface="Arial"/>
                <a:ea typeface="Arial"/>
              </a:rPr>
              <a:t>a</a:t>
            </a:r>
            <a:r>
              <a:rPr lang="es-MX" sz="2400" dirty="0">
                <a:latin typeface="Arial"/>
                <a:ea typeface="Arial"/>
              </a:rPr>
              <a:t>, </a:t>
            </a:r>
            <a:r>
              <a:rPr lang="es-MX" sz="2400" spc="5" dirty="0">
                <a:latin typeface="Arial"/>
                <a:ea typeface="Arial"/>
              </a:rPr>
              <a:t>e</a:t>
            </a:r>
            <a:r>
              <a:rPr lang="es-MX" sz="2400" dirty="0">
                <a:latin typeface="Arial"/>
                <a:ea typeface="Arial"/>
              </a:rPr>
              <a:t>s</a:t>
            </a:r>
            <a:r>
              <a:rPr lang="es-MX" sz="2400" spc="-10" dirty="0">
                <a:latin typeface="Arial"/>
                <a:ea typeface="Arial"/>
              </a:rPr>
              <a:t>t</a:t>
            </a:r>
            <a:r>
              <a:rPr lang="es-MX" sz="2400" spc="5" dirty="0">
                <a:latin typeface="Arial"/>
                <a:ea typeface="Arial"/>
              </a:rPr>
              <a:t>a</a:t>
            </a:r>
            <a:r>
              <a:rPr lang="es-MX" sz="2400" spc="-5" dirty="0">
                <a:latin typeface="Arial"/>
                <a:ea typeface="Arial"/>
              </a:rPr>
              <a:t>d</a:t>
            </a:r>
            <a:r>
              <a:rPr lang="es-MX" sz="2400" dirty="0">
                <a:latin typeface="Arial"/>
                <a:ea typeface="Arial"/>
              </a:rPr>
              <a:t>o </a:t>
            </a:r>
            <a:r>
              <a:rPr lang="es-MX" sz="2400" spc="5" dirty="0">
                <a:latin typeface="Arial"/>
                <a:ea typeface="Arial"/>
              </a:rPr>
              <a:t>de</a:t>
            </a:r>
            <a:r>
              <a:rPr lang="es-MX" sz="2400" dirty="0">
                <a:latin typeface="Arial"/>
                <a:ea typeface="Arial"/>
              </a:rPr>
              <a:t>l</a:t>
            </a:r>
            <a:r>
              <a:rPr lang="es-MX" sz="2400" spc="10" dirty="0">
                <a:latin typeface="Arial"/>
                <a:ea typeface="Arial"/>
              </a:rPr>
              <a:t> </a:t>
            </a:r>
            <a:r>
              <a:rPr lang="es-MX" sz="2400" spc="5" dirty="0">
                <a:latin typeface="Arial"/>
                <a:ea typeface="Arial"/>
              </a:rPr>
              <a:t>a</a:t>
            </a:r>
            <a:r>
              <a:rPr lang="es-MX" sz="2400" dirty="0">
                <a:latin typeface="Arial"/>
                <a:ea typeface="Arial"/>
              </a:rPr>
              <a:t>rte</a:t>
            </a:r>
            <a:r>
              <a:rPr lang="es-MX" sz="2400" spc="5" dirty="0">
                <a:latin typeface="Arial"/>
                <a:ea typeface="Arial"/>
              </a:rPr>
              <a:t> d</a:t>
            </a:r>
            <a:r>
              <a:rPr lang="es-MX" sz="2400" dirty="0">
                <a:latin typeface="Arial"/>
                <a:ea typeface="Arial"/>
              </a:rPr>
              <a:t>e</a:t>
            </a:r>
            <a:r>
              <a:rPr lang="es-MX" sz="2400" spc="15" dirty="0">
                <a:latin typeface="Arial"/>
                <a:ea typeface="Arial"/>
              </a:rPr>
              <a:t> </a:t>
            </a:r>
            <a:r>
              <a:rPr lang="es-MX" sz="2400" dirty="0">
                <a:latin typeface="Arial"/>
                <a:ea typeface="Arial"/>
              </a:rPr>
              <a:t>la </a:t>
            </a:r>
            <a:r>
              <a:rPr lang="es-MX" sz="2400" spc="5" dirty="0">
                <a:latin typeface="Arial"/>
                <a:ea typeface="Arial"/>
              </a:rPr>
              <a:t>d</a:t>
            </a:r>
            <a:r>
              <a:rPr lang="es-MX" sz="2400" dirty="0">
                <a:latin typeface="Arial"/>
                <a:ea typeface="Arial"/>
              </a:rPr>
              <a:t>isc</a:t>
            </a:r>
            <a:r>
              <a:rPr lang="es-MX" sz="2400" spc="-5" dirty="0">
                <a:latin typeface="Arial"/>
                <a:ea typeface="Arial"/>
              </a:rPr>
              <a:t>i</a:t>
            </a:r>
            <a:r>
              <a:rPr lang="es-MX" sz="2400" spc="5" dirty="0">
                <a:latin typeface="Arial"/>
                <a:ea typeface="Arial"/>
              </a:rPr>
              <a:t>p</a:t>
            </a:r>
            <a:r>
              <a:rPr lang="es-MX" sz="2400" spc="-15" dirty="0">
                <a:latin typeface="Arial"/>
                <a:ea typeface="Arial"/>
              </a:rPr>
              <a:t>l</a:t>
            </a:r>
            <a:r>
              <a:rPr lang="es-MX" sz="2400" dirty="0">
                <a:latin typeface="Arial"/>
                <a:ea typeface="Arial"/>
              </a:rPr>
              <a:t>in</a:t>
            </a:r>
            <a:r>
              <a:rPr lang="es-MX" sz="2400" spc="5" dirty="0">
                <a:latin typeface="Arial"/>
                <a:ea typeface="Arial"/>
              </a:rPr>
              <a:t>a</a:t>
            </a:r>
            <a:r>
              <a:rPr lang="es-MX" sz="2400" dirty="0">
                <a:latin typeface="Arial"/>
                <a:ea typeface="Arial"/>
              </a:rPr>
              <a:t>:</a:t>
            </a:r>
            <a:r>
              <a:rPr lang="es-MX" sz="2400" spc="15" dirty="0">
                <a:latin typeface="Arial"/>
                <a:ea typeface="Arial"/>
              </a:rPr>
              <a:t> </a:t>
            </a:r>
            <a:r>
              <a:rPr lang="es-MX" sz="2400" spc="5" dirty="0">
                <a:latin typeface="Arial"/>
                <a:ea typeface="Arial"/>
              </a:rPr>
              <a:t>a</a:t>
            </a:r>
            <a:r>
              <a:rPr lang="es-MX" sz="2400" spc="-10" dirty="0">
                <a:latin typeface="Arial"/>
                <a:ea typeface="Arial"/>
              </a:rPr>
              <a:t>v</a:t>
            </a:r>
            <a:r>
              <a:rPr lang="es-MX" sz="2400" spc="5" dirty="0">
                <a:latin typeface="Arial"/>
                <a:ea typeface="Arial"/>
              </a:rPr>
              <a:t>an</a:t>
            </a:r>
            <a:r>
              <a:rPr lang="es-MX" sz="2400" dirty="0">
                <a:latin typeface="Arial"/>
                <a:ea typeface="Arial"/>
              </a:rPr>
              <a:t>c</a:t>
            </a:r>
            <a:r>
              <a:rPr lang="es-MX" sz="2400" spc="5" dirty="0">
                <a:latin typeface="Arial"/>
                <a:ea typeface="Arial"/>
              </a:rPr>
              <a:t>e</a:t>
            </a:r>
            <a:r>
              <a:rPr lang="es-MX" sz="2400" dirty="0">
                <a:latin typeface="Arial"/>
                <a:ea typeface="Arial"/>
              </a:rPr>
              <a:t>s</a:t>
            </a:r>
            <a:r>
              <a:rPr lang="es-MX" sz="2400" spc="10" dirty="0">
                <a:latin typeface="Arial"/>
                <a:ea typeface="Arial"/>
              </a:rPr>
              <a:t> </a:t>
            </a:r>
            <a:r>
              <a:rPr lang="es-MX" sz="2400" dirty="0">
                <a:latin typeface="Arial"/>
                <a:ea typeface="Arial"/>
              </a:rPr>
              <a:t>y </a:t>
            </a:r>
            <a:r>
              <a:rPr lang="es-MX" sz="2400" spc="5" dirty="0">
                <a:latin typeface="Arial"/>
                <a:ea typeface="Arial"/>
              </a:rPr>
              <a:t>de</a:t>
            </a:r>
            <a:r>
              <a:rPr lang="es-MX" sz="2400" spc="-10" dirty="0">
                <a:latin typeface="Arial"/>
                <a:ea typeface="Arial"/>
              </a:rPr>
              <a:t>s</a:t>
            </a:r>
            <a:r>
              <a:rPr lang="es-MX" sz="2400" spc="5" dirty="0">
                <a:latin typeface="Arial"/>
                <a:ea typeface="Arial"/>
              </a:rPr>
              <a:t>a</a:t>
            </a:r>
            <a:r>
              <a:rPr lang="es-MX" sz="2400" dirty="0">
                <a:latin typeface="Arial"/>
                <a:ea typeface="Arial"/>
              </a:rPr>
              <a:t>r</a:t>
            </a:r>
            <a:r>
              <a:rPr lang="es-MX" sz="2400" spc="-5" dirty="0">
                <a:latin typeface="Arial"/>
                <a:ea typeface="Arial"/>
              </a:rPr>
              <a:t>r</a:t>
            </a:r>
            <a:r>
              <a:rPr lang="es-MX" sz="2400" spc="5" dirty="0">
                <a:latin typeface="Arial"/>
                <a:ea typeface="Arial"/>
              </a:rPr>
              <a:t>o</a:t>
            </a:r>
            <a:r>
              <a:rPr lang="es-MX" sz="2400" dirty="0">
                <a:latin typeface="Arial"/>
                <a:ea typeface="Arial"/>
              </a:rPr>
              <a:t>l</a:t>
            </a:r>
            <a:r>
              <a:rPr lang="es-MX" sz="2400" spc="-5" dirty="0">
                <a:latin typeface="Arial"/>
                <a:ea typeface="Arial"/>
              </a:rPr>
              <a:t>l</a:t>
            </a:r>
            <a:r>
              <a:rPr lang="es-MX" sz="2400" dirty="0">
                <a:latin typeface="Arial"/>
                <a:ea typeface="Arial"/>
              </a:rPr>
              <a:t>o</a:t>
            </a:r>
            <a:r>
              <a:rPr lang="es-MX" sz="2400" spc="15" dirty="0">
                <a:latin typeface="Arial"/>
                <a:ea typeface="Arial"/>
              </a:rPr>
              <a:t> </a:t>
            </a:r>
            <a:r>
              <a:rPr lang="es-MX" sz="2400" dirty="0">
                <a:latin typeface="Arial"/>
                <a:ea typeface="Arial"/>
              </a:rPr>
              <a:t>cie</a:t>
            </a:r>
            <a:r>
              <a:rPr lang="es-MX" sz="2400" spc="5" dirty="0">
                <a:latin typeface="Arial"/>
                <a:ea typeface="Arial"/>
              </a:rPr>
              <a:t>n</a:t>
            </a:r>
            <a:r>
              <a:rPr lang="es-MX" sz="2400" dirty="0">
                <a:latin typeface="Arial"/>
                <a:ea typeface="Arial"/>
              </a:rPr>
              <a:t>t</a:t>
            </a:r>
            <a:r>
              <a:rPr lang="es-MX" sz="2400" spc="-5" dirty="0">
                <a:latin typeface="Arial"/>
                <a:ea typeface="Arial"/>
              </a:rPr>
              <a:t>í</a:t>
            </a:r>
            <a:r>
              <a:rPr lang="es-MX" sz="2400" spc="15" dirty="0">
                <a:latin typeface="Arial"/>
                <a:ea typeface="Arial"/>
              </a:rPr>
              <a:t>f</a:t>
            </a:r>
            <a:r>
              <a:rPr lang="es-MX" sz="2400" dirty="0">
                <a:latin typeface="Arial"/>
                <a:ea typeface="Arial"/>
              </a:rPr>
              <a:t>ico y t</a:t>
            </a:r>
            <a:r>
              <a:rPr lang="es-MX" sz="2400" spc="5" dirty="0">
                <a:latin typeface="Arial"/>
                <a:ea typeface="Arial"/>
              </a:rPr>
              <a:t>e</a:t>
            </a:r>
            <a:r>
              <a:rPr lang="es-MX" sz="2400" dirty="0">
                <a:latin typeface="Arial"/>
                <a:ea typeface="Arial"/>
              </a:rPr>
              <a:t>c</a:t>
            </a:r>
            <a:r>
              <a:rPr lang="es-MX" sz="2400" spc="-5" dirty="0">
                <a:latin typeface="Arial"/>
                <a:ea typeface="Arial"/>
              </a:rPr>
              <a:t>n</a:t>
            </a:r>
            <a:r>
              <a:rPr lang="es-MX" sz="2400" spc="5" dirty="0">
                <a:latin typeface="Arial"/>
                <a:ea typeface="Arial"/>
              </a:rPr>
              <a:t>o</a:t>
            </a:r>
            <a:r>
              <a:rPr lang="es-MX" sz="2400" dirty="0">
                <a:latin typeface="Arial"/>
                <a:ea typeface="Arial"/>
              </a:rPr>
              <a:t>ló</a:t>
            </a:r>
            <a:r>
              <a:rPr lang="es-MX" sz="2400" spc="-5" dirty="0">
                <a:latin typeface="Arial"/>
                <a:ea typeface="Arial"/>
              </a:rPr>
              <a:t>g</a:t>
            </a:r>
            <a:r>
              <a:rPr lang="es-MX" sz="2400" dirty="0">
                <a:latin typeface="Arial"/>
                <a:ea typeface="Arial"/>
              </a:rPr>
              <a:t>ico</a:t>
            </a:r>
            <a:r>
              <a:rPr lang="es-MX" sz="2400" spc="60" dirty="0">
                <a:latin typeface="Arial"/>
                <a:ea typeface="Arial"/>
              </a:rPr>
              <a:t> </a:t>
            </a:r>
            <a:r>
              <a:rPr lang="es-MX" sz="2400" dirty="0">
                <a:latin typeface="Arial"/>
                <a:ea typeface="Arial"/>
              </a:rPr>
              <a:t>y s</a:t>
            </a:r>
            <a:r>
              <a:rPr lang="es-MX" sz="2400" spc="5" dirty="0">
                <a:latin typeface="Arial"/>
                <a:ea typeface="Arial"/>
              </a:rPr>
              <a:t>u</a:t>
            </a:r>
            <a:r>
              <a:rPr lang="es-MX" sz="2400" dirty="0">
                <a:latin typeface="Arial"/>
                <a:ea typeface="Arial"/>
              </a:rPr>
              <a:t>s t</a:t>
            </a:r>
            <a:r>
              <a:rPr lang="es-MX" sz="2400" spc="5" dirty="0">
                <a:latin typeface="Arial"/>
                <a:ea typeface="Arial"/>
              </a:rPr>
              <a:t>en</a:t>
            </a:r>
            <a:r>
              <a:rPr lang="es-MX" sz="2400" spc="-5" dirty="0">
                <a:latin typeface="Arial"/>
                <a:ea typeface="Arial"/>
              </a:rPr>
              <a:t>d</a:t>
            </a:r>
            <a:r>
              <a:rPr lang="es-MX" sz="2400" spc="5" dirty="0">
                <a:latin typeface="Arial"/>
                <a:ea typeface="Arial"/>
              </a:rPr>
              <a:t>en</a:t>
            </a:r>
            <a:r>
              <a:rPr lang="es-MX" sz="2400" dirty="0">
                <a:latin typeface="Arial"/>
                <a:ea typeface="Arial"/>
              </a:rPr>
              <a:t>cias.</a:t>
            </a:r>
            <a:endParaRPr lang="es-MX" sz="1600" dirty="0">
              <a:latin typeface="Times New Roman"/>
              <a:ea typeface="Times New Roman"/>
            </a:endParaRPr>
          </a:p>
          <a:p>
            <a:r>
              <a:rPr lang="es-MX" sz="2400" dirty="0" smtClean="0">
                <a:hlinkClick r:id="rId2" action="ppaction://hlinkfile"/>
              </a:rPr>
              <a:t>etapa 1.docx</a:t>
            </a:r>
            <a:endParaRPr lang="es-MX" sz="2400" dirty="0" smtClean="0"/>
          </a:p>
        </p:txBody>
      </p:sp>
    </p:spTree>
    <p:extLst>
      <p:ext uri="{BB962C8B-B14F-4D97-AF65-F5344CB8AC3E}">
        <p14:creationId xmlns:p14="http://schemas.microsoft.com/office/powerpoint/2010/main" val="226872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AutoShape 2"/>
          <p:cNvSpPr>
            <a:spLocks noChangeArrowheads="1"/>
          </p:cNvSpPr>
          <p:nvPr/>
        </p:nvSpPr>
        <p:spPr bwMode="auto">
          <a:xfrm>
            <a:off x="3200400" y="2819400"/>
            <a:ext cx="2085975" cy="1447800"/>
          </a:xfrm>
          <a:prstGeom prst="hexagon">
            <a:avLst>
              <a:gd name="adj" fmla="val 32898"/>
              <a:gd name="vf" fmla="val 115470"/>
            </a:avLst>
          </a:prstGeom>
          <a:solidFill>
            <a:srgbClr val="006600"/>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006600"/>
            </a:extrusionClr>
          </a:sp3d>
        </p:spPr>
        <p:txBody>
          <a:bodyPr wrap="none" anchor="ctr">
            <a:flatTx/>
          </a:bodyPr>
          <a:lstStyle/>
          <a:p>
            <a:pPr algn="ctr" eaLnBrk="0" fontAlgn="base" hangingPunct="0">
              <a:spcBef>
                <a:spcPct val="0"/>
              </a:spcBef>
              <a:spcAft>
                <a:spcPct val="0"/>
              </a:spcAft>
            </a:pPr>
            <a:r>
              <a:rPr lang="es-MX" sz="2000" b="1" dirty="0">
                <a:solidFill>
                  <a:schemeClr val="bg1"/>
                </a:solidFill>
                <a:latin typeface="Times New Roman" pitchFamily="18" charset="0"/>
              </a:rPr>
              <a:t>PROCESO </a:t>
            </a:r>
          </a:p>
          <a:p>
            <a:pPr algn="ctr" eaLnBrk="0" fontAlgn="base" hangingPunct="0">
              <a:spcBef>
                <a:spcPct val="0"/>
              </a:spcBef>
              <a:spcAft>
                <a:spcPct val="0"/>
              </a:spcAft>
            </a:pPr>
            <a:r>
              <a:rPr lang="es-MX" sz="2000" b="1" dirty="0">
                <a:solidFill>
                  <a:schemeClr val="bg1"/>
                </a:solidFill>
                <a:latin typeface="Times New Roman" pitchFamily="18" charset="0"/>
              </a:rPr>
              <a:t>CONCEPTUAL</a:t>
            </a:r>
          </a:p>
          <a:p>
            <a:pPr algn="ctr" eaLnBrk="0" fontAlgn="base" hangingPunct="0">
              <a:spcBef>
                <a:spcPct val="0"/>
              </a:spcBef>
              <a:spcAft>
                <a:spcPct val="0"/>
              </a:spcAft>
            </a:pPr>
            <a:r>
              <a:rPr lang="es-MX" sz="2000" b="1" dirty="0">
                <a:solidFill>
                  <a:schemeClr val="bg1"/>
                </a:solidFill>
                <a:latin typeface="Times New Roman" pitchFamily="18" charset="0"/>
              </a:rPr>
              <a:t>PARA EL </a:t>
            </a:r>
          </a:p>
          <a:p>
            <a:pPr algn="ctr" eaLnBrk="0" fontAlgn="base" hangingPunct="0">
              <a:spcBef>
                <a:spcPct val="0"/>
              </a:spcBef>
              <a:spcAft>
                <a:spcPct val="0"/>
              </a:spcAft>
            </a:pPr>
            <a:r>
              <a:rPr lang="es-MX" sz="2000" b="1" dirty="0">
                <a:solidFill>
                  <a:schemeClr val="bg1"/>
                </a:solidFill>
                <a:latin typeface="Times New Roman" pitchFamily="18" charset="0"/>
              </a:rPr>
              <a:t>D. C.</a:t>
            </a:r>
            <a:endParaRPr lang="es-ES" sz="2000" b="1" dirty="0">
              <a:solidFill>
                <a:schemeClr val="bg1"/>
              </a:solidFill>
              <a:latin typeface="Times New Roman" pitchFamily="18" charset="0"/>
            </a:endParaRPr>
          </a:p>
        </p:txBody>
      </p:sp>
      <p:sp>
        <p:nvSpPr>
          <p:cNvPr id="59395" name="AutoShape 3"/>
          <p:cNvSpPr>
            <a:spLocks noChangeArrowheads="1"/>
          </p:cNvSpPr>
          <p:nvPr/>
        </p:nvSpPr>
        <p:spPr bwMode="auto">
          <a:xfrm>
            <a:off x="2971800" y="4572000"/>
            <a:ext cx="1905000" cy="1447800"/>
          </a:xfrm>
          <a:prstGeom prst="hexagon">
            <a:avLst>
              <a:gd name="adj" fmla="val 32895"/>
              <a:gd name="vf" fmla="val 115470"/>
            </a:avLst>
          </a:prstGeom>
          <a:solidFill>
            <a:srgbClr val="0066FF"/>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0066FF"/>
            </a:extrusionClr>
          </a:sp3d>
        </p:spPr>
        <p:txBody>
          <a:bodyPr wrap="none" anchor="ctr">
            <a:flatTx/>
          </a:bodyPr>
          <a:lstStyle/>
          <a:p>
            <a:pPr algn="ctr" eaLnBrk="0" fontAlgn="base" hangingPunct="0">
              <a:spcBef>
                <a:spcPct val="0"/>
              </a:spcBef>
              <a:spcAft>
                <a:spcPct val="0"/>
              </a:spcAft>
            </a:pPr>
            <a:r>
              <a:rPr lang="es-ES_tradnl" sz="1400" b="1">
                <a:solidFill>
                  <a:schemeClr val="bg1"/>
                </a:solidFill>
                <a:latin typeface="Times New Roman" pitchFamily="18" charset="0"/>
              </a:rPr>
              <a:t>EVALUACION</a:t>
            </a:r>
            <a:endParaRPr lang="es-ES" sz="1400" b="1">
              <a:solidFill>
                <a:schemeClr val="bg1"/>
              </a:solidFill>
              <a:latin typeface="Times New Roman" pitchFamily="18" charset="0"/>
            </a:endParaRPr>
          </a:p>
        </p:txBody>
      </p:sp>
      <p:sp>
        <p:nvSpPr>
          <p:cNvPr id="59396" name="AutoShape 4"/>
          <p:cNvSpPr>
            <a:spLocks noChangeArrowheads="1"/>
          </p:cNvSpPr>
          <p:nvPr/>
        </p:nvSpPr>
        <p:spPr bwMode="auto">
          <a:xfrm>
            <a:off x="1447800" y="3733800"/>
            <a:ext cx="1905000" cy="1447800"/>
          </a:xfrm>
          <a:prstGeom prst="hexagon">
            <a:avLst>
              <a:gd name="adj" fmla="val 32895"/>
              <a:gd name="vf" fmla="val 115470"/>
            </a:avLst>
          </a:prstGeom>
          <a:solidFill>
            <a:srgbClr val="9900CC"/>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9900CC"/>
            </a:extrusionClr>
          </a:sp3d>
        </p:spPr>
        <p:txBody>
          <a:bodyPr wrap="none" anchor="ctr">
            <a:flatTx/>
          </a:bodyPr>
          <a:lstStyle/>
          <a:p>
            <a:pPr algn="ctr" eaLnBrk="0" fontAlgn="base" hangingPunct="0">
              <a:spcBef>
                <a:spcPct val="0"/>
              </a:spcBef>
              <a:spcAft>
                <a:spcPct val="0"/>
              </a:spcAft>
            </a:pPr>
            <a:r>
              <a:rPr lang="es-MX" sz="1400" b="1">
                <a:solidFill>
                  <a:schemeClr val="bg1"/>
                </a:solidFill>
                <a:latin typeface="Times New Roman" pitchFamily="18" charset="0"/>
              </a:rPr>
              <a:t>EJECUCION</a:t>
            </a:r>
            <a:endParaRPr lang="es-ES" sz="1400" b="1">
              <a:solidFill>
                <a:schemeClr val="bg1"/>
              </a:solidFill>
              <a:latin typeface="Times New Roman" pitchFamily="18" charset="0"/>
            </a:endParaRPr>
          </a:p>
        </p:txBody>
      </p:sp>
      <p:sp>
        <p:nvSpPr>
          <p:cNvPr id="59397" name="AutoShape 5"/>
          <p:cNvSpPr>
            <a:spLocks noChangeArrowheads="1"/>
          </p:cNvSpPr>
          <p:nvPr/>
        </p:nvSpPr>
        <p:spPr bwMode="auto">
          <a:xfrm>
            <a:off x="1600200" y="2057400"/>
            <a:ext cx="1905000" cy="1447800"/>
          </a:xfrm>
          <a:prstGeom prst="hexagon">
            <a:avLst>
              <a:gd name="adj" fmla="val 32895"/>
              <a:gd name="vf" fmla="val 115470"/>
            </a:avLst>
          </a:prstGeom>
          <a:solidFill>
            <a:srgbClr val="FF3300"/>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3300"/>
            </a:extrusionClr>
          </a:sp3d>
        </p:spPr>
        <p:txBody>
          <a:bodyPr wrap="none" anchor="ctr">
            <a:flatTx/>
          </a:bodyPr>
          <a:lstStyle/>
          <a:p>
            <a:pPr algn="ctr" eaLnBrk="0" fontAlgn="base" hangingPunct="0">
              <a:spcBef>
                <a:spcPct val="0"/>
              </a:spcBef>
              <a:spcAft>
                <a:spcPct val="0"/>
              </a:spcAft>
            </a:pPr>
            <a:r>
              <a:rPr lang="es-MX" sz="1400" b="1" dirty="0">
                <a:solidFill>
                  <a:schemeClr val="bg1"/>
                </a:solidFill>
                <a:latin typeface="Times New Roman" pitchFamily="18" charset="0"/>
              </a:rPr>
              <a:t>FUNDAMENTACION</a:t>
            </a:r>
            <a:endParaRPr lang="es-ES" sz="1400" b="1" dirty="0">
              <a:solidFill>
                <a:schemeClr val="bg1"/>
              </a:solidFill>
              <a:latin typeface="Times New Roman" pitchFamily="18" charset="0"/>
            </a:endParaRPr>
          </a:p>
        </p:txBody>
      </p:sp>
      <p:sp>
        <p:nvSpPr>
          <p:cNvPr id="59398" name="AutoShape 6"/>
          <p:cNvSpPr>
            <a:spLocks noChangeArrowheads="1"/>
          </p:cNvSpPr>
          <p:nvPr/>
        </p:nvSpPr>
        <p:spPr bwMode="auto">
          <a:xfrm>
            <a:off x="3276600" y="1143000"/>
            <a:ext cx="1905000" cy="1447800"/>
          </a:xfrm>
          <a:prstGeom prst="hexagon">
            <a:avLst>
              <a:gd name="adj" fmla="val 32895"/>
              <a:gd name="vf" fmla="val 115470"/>
            </a:avLst>
          </a:prstGeom>
          <a:solidFill>
            <a:srgbClr val="FF9933"/>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9933"/>
            </a:extrusionClr>
          </a:sp3d>
        </p:spPr>
        <p:txBody>
          <a:bodyPr wrap="none" anchor="ctr">
            <a:flatTx/>
          </a:bodyPr>
          <a:lstStyle/>
          <a:p>
            <a:pPr algn="ctr" eaLnBrk="0" fontAlgn="base" hangingPunct="0">
              <a:spcBef>
                <a:spcPct val="0"/>
              </a:spcBef>
              <a:spcAft>
                <a:spcPct val="0"/>
              </a:spcAft>
            </a:pPr>
            <a:r>
              <a:rPr lang="es-MX" sz="1400" b="1">
                <a:solidFill>
                  <a:schemeClr val="bg1"/>
                </a:solidFill>
                <a:latin typeface="Times New Roman" pitchFamily="18" charset="0"/>
              </a:rPr>
              <a:t>FUENTES</a:t>
            </a:r>
            <a:endParaRPr lang="es-ES" sz="1400" b="1">
              <a:solidFill>
                <a:schemeClr val="bg1"/>
              </a:solidFill>
              <a:latin typeface="Times New Roman" pitchFamily="18" charset="0"/>
            </a:endParaRPr>
          </a:p>
        </p:txBody>
      </p:sp>
      <p:sp>
        <p:nvSpPr>
          <p:cNvPr id="59399" name="AutoShape 7"/>
          <p:cNvSpPr>
            <a:spLocks noChangeArrowheads="1"/>
          </p:cNvSpPr>
          <p:nvPr/>
        </p:nvSpPr>
        <p:spPr bwMode="auto">
          <a:xfrm>
            <a:off x="4876800" y="1905000"/>
            <a:ext cx="1905000" cy="1447800"/>
          </a:xfrm>
          <a:prstGeom prst="hexagon">
            <a:avLst>
              <a:gd name="adj" fmla="val 32895"/>
              <a:gd name="vf" fmla="val 115470"/>
            </a:avLst>
          </a:prstGeom>
          <a:solidFill>
            <a:srgbClr val="FF9966"/>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9966"/>
            </a:extrusionClr>
          </a:sp3d>
        </p:spPr>
        <p:txBody>
          <a:bodyPr wrap="none" anchor="ctr">
            <a:flatTx/>
          </a:bodyPr>
          <a:lstStyle/>
          <a:p>
            <a:pPr algn="ctr" eaLnBrk="0" fontAlgn="base" hangingPunct="0">
              <a:spcBef>
                <a:spcPct val="0"/>
              </a:spcBef>
              <a:spcAft>
                <a:spcPct val="0"/>
              </a:spcAft>
            </a:pPr>
            <a:r>
              <a:rPr lang="es-MX" sz="1400" b="1">
                <a:solidFill>
                  <a:schemeClr val="bg1"/>
                </a:solidFill>
                <a:latin typeface="Times New Roman" pitchFamily="18" charset="0"/>
              </a:rPr>
              <a:t>SISTEMA DE </a:t>
            </a:r>
          </a:p>
          <a:p>
            <a:pPr algn="ctr" eaLnBrk="0" fontAlgn="base" hangingPunct="0">
              <a:spcBef>
                <a:spcPct val="0"/>
              </a:spcBef>
              <a:spcAft>
                <a:spcPct val="0"/>
              </a:spcAft>
            </a:pPr>
            <a:r>
              <a:rPr lang="es-MX" sz="1400" b="1">
                <a:solidFill>
                  <a:schemeClr val="bg1"/>
                </a:solidFill>
                <a:latin typeface="Times New Roman" pitchFamily="18" charset="0"/>
              </a:rPr>
              <a:t>ESTRUCTURA</a:t>
            </a:r>
            <a:endParaRPr lang="es-ES" sz="1400" b="1">
              <a:solidFill>
                <a:schemeClr val="bg1"/>
              </a:solidFill>
              <a:latin typeface="Times New Roman" pitchFamily="18" charset="0"/>
            </a:endParaRPr>
          </a:p>
        </p:txBody>
      </p:sp>
    </p:spTree>
    <p:extLst>
      <p:ext uri="{BB962C8B-B14F-4D97-AF65-F5344CB8AC3E}">
        <p14:creationId xmlns:p14="http://schemas.microsoft.com/office/powerpoint/2010/main" val="35959843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iterate type="wd">
                                    <p:tmPct val="100000"/>
                                  </p:iterate>
                                  <p:childTnLst>
                                    <p:set>
                                      <p:cBhvr>
                                        <p:cTn id="6" dur="1" fill="hold">
                                          <p:stCondLst>
                                            <p:cond delay="0"/>
                                          </p:stCondLst>
                                        </p:cTn>
                                        <p:tgtEl>
                                          <p:spTgt spid="59394"/>
                                        </p:tgtEl>
                                        <p:attrNameLst>
                                          <p:attrName>style.visibility</p:attrName>
                                        </p:attrNameLst>
                                      </p:cBhvr>
                                      <p:to>
                                        <p:strVal val="visible"/>
                                      </p:to>
                                    </p:set>
                                    <p:anim calcmode="lin" valueType="num">
                                      <p:cBhvr>
                                        <p:cTn id="7" dur="300" fill="hold"/>
                                        <p:tgtEl>
                                          <p:spTgt spid="59394"/>
                                        </p:tgtEl>
                                        <p:attrNameLst>
                                          <p:attrName>ppt_w</p:attrName>
                                        </p:attrNameLst>
                                      </p:cBhvr>
                                      <p:tavLst>
                                        <p:tav tm="0">
                                          <p:val>
                                            <p:fltVal val="0"/>
                                          </p:val>
                                        </p:tav>
                                        <p:tav tm="100000">
                                          <p:val>
                                            <p:strVal val="#ppt_w"/>
                                          </p:val>
                                        </p:tav>
                                      </p:tavLst>
                                    </p:anim>
                                    <p:anim calcmode="lin" valueType="num">
                                      <p:cBhvr>
                                        <p:cTn id="8" dur="300" fill="hold"/>
                                        <p:tgtEl>
                                          <p:spTgt spid="59394"/>
                                        </p:tgtEl>
                                        <p:attrNameLst>
                                          <p:attrName>ppt_h</p:attrName>
                                        </p:attrNameLst>
                                      </p:cBhvr>
                                      <p:tavLst>
                                        <p:tav tm="0">
                                          <p:val>
                                            <p:strVal val="#ppt_h"/>
                                          </p:val>
                                        </p:tav>
                                        <p:tav tm="100000">
                                          <p:val>
                                            <p:strVal val="#ppt_h"/>
                                          </p:val>
                                        </p:tav>
                                      </p:tavLst>
                                    </p:anim>
                                  </p:childTnLst>
                                  <p:subTnLst>
                                    <p:set>
                                      <p:cBhvr override="childStyle">
                                        <p:cTn dur="1" fill="hold" display="0" masterRel="nextClick" afterEffect="1"/>
                                        <p:tgtEl>
                                          <p:spTgt spid="59394"/>
                                        </p:tgtEl>
                                        <p:attrNameLst>
                                          <p:attrName>style.visibility</p:attrName>
                                        </p:attrNameLst>
                                      </p:cBhvr>
                                      <p:to>
                                        <p:strVal val="hidden"/>
                                      </p:to>
                                    </p:set>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59398"/>
                                        </p:tgtEl>
                                        <p:attrNameLst>
                                          <p:attrName>style.visibility</p:attrName>
                                        </p:attrNameLst>
                                      </p:cBhvr>
                                      <p:to>
                                        <p:strVal val="visible"/>
                                      </p:to>
                                    </p:set>
                                    <p:anim calcmode="lin" valueType="num">
                                      <p:cBhvr additive="base">
                                        <p:cTn id="13" dur="500" fill="hold"/>
                                        <p:tgtEl>
                                          <p:spTgt spid="59398"/>
                                        </p:tgtEl>
                                        <p:attrNameLst>
                                          <p:attrName>ppt_x</p:attrName>
                                        </p:attrNameLst>
                                      </p:cBhvr>
                                      <p:tavLst>
                                        <p:tav tm="0">
                                          <p:val>
                                            <p:strVal val="#ppt_x"/>
                                          </p:val>
                                        </p:tav>
                                        <p:tav tm="100000">
                                          <p:val>
                                            <p:strVal val="#ppt_x"/>
                                          </p:val>
                                        </p:tav>
                                      </p:tavLst>
                                    </p:anim>
                                    <p:anim calcmode="lin" valueType="num">
                                      <p:cBhvr additive="base">
                                        <p:cTn id="14" dur="500" fill="hold"/>
                                        <p:tgtEl>
                                          <p:spTgt spid="59398"/>
                                        </p:tgtEl>
                                        <p:attrNameLst>
                                          <p:attrName>ppt_y</p:attrName>
                                        </p:attrNameLst>
                                      </p:cBhvr>
                                      <p:tavLst>
                                        <p:tav tm="0">
                                          <p:val>
                                            <p:strVal val="0-#ppt_h/2"/>
                                          </p:val>
                                        </p:tav>
                                        <p:tav tm="100000">
                                          <p:val>
                                            <p:strVal val="#ppt_y"/>
                                          </p:val>
                                        </p:tav>
                                      </p:tavLst>
                                    </p:anim>
                                  </p:childTnLst>
                                  <p:subTnLst>
                                    <p:set>
                                      <p:cBhvr override="childStyle">
                                        <p:cTn dur="1" fill="hold" display="0" masterRel="nextClick" afterEffect="1"/>
                                        <p:tgtEl>
                                          <p:spTgt spid="59398"/>
                                        </p:tgtEl>
                                        <p:attrNameLst>
                                          <p:attrName>style.visibility</p:attrName>
                                        </p:attrNameLst>
                                      </p:cBhvr>
                                      <p:to>
                                        <p:strVal val="hidden"/>
                                      </p:to>
                                    </p:set>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59399"/>
                                        </p:tgtEl>
                                        <p:attrNameLst>
                                          <p:attrName>style.visibility</p:attrName>
                                        </p:attrNameLst>
                                      </p:cBhvr>
                                      <p:to>
                                        <p:strVal val="visible"/>
                                      </p:to>
                                    </p:set>
                                    <p:anim calcmode="lin" valueType="num">
                                      <p:cBhvr additive="base">
                                        <p:cTn id="19" dur="500" fill="hold"/>
                                        <p:tgtEl>
                                          <p:spTgt spid="59399"/>
                                        </p:tgtEl>
                                        <p:attrNameLst>
                                          <p:attrName>ppt_x</p:attrName>
                                        </p:attrNameLst>
                                      </p:cBhvr>
                                      <p:tavLst>
                                        <p:tav tm="0">
                                          <p:val>
                                            <p:strVal val="1+#ppt_w/2"/>
                                          </p:val>
                                        </p:tav>
                                        <p:tav tm="100000">
                                          <p:val>
                                            <p:strVal val="#ppt_x"/>
                                          </p:val>
                                        </p:tav>
                                      </p:tavLst>
                                    </p:anim>
                                    <p:anim calcmode="lin" valueType="num">
                                      <p:cBhvr additive="base">
                                        <p:cTn id="20" dur="500" fill="hold"/>
                                        <p:tgtEl>
                                          <p:spTgt spid="59399"/>
                                        </p:tgtEl>
                                        <p:attrNameLst>
                                          <p:attrName>ppt_y</p:attrName>
                                        </p:attrNameLst>
                                      </p:cBhvr>
                                      <p:tavLst>
                                        <p:tav tm="0">
                                          <p:val>
                                            <p:strVal val="0-#ppt_h/2"/>
                                          </p:val>
                                        </p:tav>
                                        <p:tav tm="100000">
                                          <p:val>
                                            <p:strVal val="#ppt_y"/>
                                          </p:val>
                                        </p:tav>
                                      </p:tavLst>
                                    </p:anim>
                                  </p:childTnLst>
                                  <p:subTnLst>
                                    <p:set>
                                      <p:cBhvr override="childStyle">
                                        <p:cTn dur="1" fill="hold" display="0" masterRel="nextClick" afterEffect="1"/>
                                        <p:tgtEl>
                                          <p:spTgt spid="59399"/>
                                        </p:tgtEl>
                                        <p:attrNameLst>
                                          <p:attrName>style.visibility</p:attrName>
                                        </p:attrNameLst>
                                      </p:cBhvr>
                                      <p:to>
                                        <p:strVal val="hidden"/>
                                      </p:to>
                                    </p:set>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9397"/>
                                        </p:tgtEl>
                                        <p:attrNameLst>
                                          <p:attrName>style.visibility</p:attrName>
                                        </p:attrNameLst>
                                      </p:cBhvr>
                                      <p:to>
                                        <p:strVal val="visible"/>
                                      </p:to>
                                    </p:set>
                                    <p:anim calcmode="lin" valueType="num">
                                      <p:cBhvr additive="base">
                                        <p:cTn id="25" dur="500" fill="hold"/>
                                        <p:tgtEl>
                                          <p:spTgt spid="59397"/>
                                        </p:tgtEl>
                                        <p:attrNameLst>
                                          <p:attrName>ppt_x</p:attrName>
                                        </p:attrNameLst>
                                      </p:cBhvr>
                                      <p:tavLst>
                                        <p:tav tm="0">
                                          <p:val>
                                            <p:strVal val="0-#ppt_w/2"/>
                                          </p:val>
                                        </p:tav>
                                        <p:tav tm="100000">
                                          <p:val>
                                            <p:strVal val="#ppt_x"/>
                                          </p:val>
                                        </p:tav>
                                      </p:tavLst>
                                    </p:anim>
                                    <p:anim calcmode="lin" valueType="num">
                                      <p:cBhvr additive="base">
                                        <p:cTn id="26" dur="500" fill="hold"/>
                                        <p:tgtEl>
                                          <p:spTgt spid="59397"/>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59397"/>
                                        </p:tgtEl>
                                        <p:attrNameLst>
                                          <p:attrName>style.visibility</p:attrName>
                                        </p:attrNameLst>
                                      </p:cBhvr>
                                      <p:to>
                                        <p:strVal val="hidden"/>
                                      </p:to>
                                    </p:set>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12" fill="hold" grpId="0" nodeType="clickEffect">
                                  <p:stCondLst>
                                    <p:cond delay="0"/>
                                  </p:stCondLst>
                                  <p:childTnLst>
                                    <p:set>
                                      <p:cBhvr>
                                        <p:cTn id="30" dur="1" fill="hold">
                                          <p:stCondLst>
                                            <p:cond delay="0"/>
                                          </p:stCondLst>
                                        </p:cTn>
                                        <p:tgtEl>
                                          <p:spTgt spid="59396"/>
                                        </p:tgtEl>
                                        <p:attrNameLst>
                                          <p:attrName>style.visibility</p:attrName>
                                        </p:attrNameLst>
                                      </p:cBhvr>
                                      <p:to>
                                        <p:strVal val="visible"/>
                                      </p:to>
                                    </p:set>
                                    <p:anim calcmode="lin" valueType="num">
                                      <p:cBhvr additive="base">
                                        <p:cTn id="31" dur="500" fill="hold"/>
                                        <p:tgtEl>
                                          <p:spTgt spid="59396"/>
                                        </p:tgtEl>
                                        <p:attrNameLst>
                                          <p:attrName>ppt_x</p:attrName>
                                        </p:attrNameLst>
                                      </p:cBhvr>
                                      <p:tavLst>
                                        <p:tav tm="0">
                                          <p:val>
                                            <p:strVal val="0-#ppt_w/2"/>
                                          </p:val>
                                        </p:tav>
                                        <p:tav tm="100000">
                                          <p:val>
                                            <p:strVal val="#ppt_x"/>
                                          </p:val>
                                        </p:tav>
                                      </p:tavLst>
                                    </p:anim>
                                    <p:anim calcmode="lin" valueType="num">
                                      <p:cBhvr additive="base">
                                        <p:cTn id="32" dur="500" fill="hold"/>
                                        <p:tgtEl>
                                          <p:spTgt spid="59396"/>
                                        </p:tgtEl>
                                        <p:attrNameLst>
                                          <p:attrName>ppt_y</p:attrName>
                                        </p:attrNameLst>
                                      </p:cBhvr>
                                      <p:tavLst>
                                        <p:tav tm="0">
                                          <p:val>
                                            <p:strVal val="1+#ppt_h/2"/>
                                          </p:val>
                                        </p:tav>
                                        <p:tav tm="100000">
                                          <p:val>
                                            <p:strVal val="#ppt_y"/>
                                          </p:val>
                                        </p:tav>
                                      </p:tavLst>
                                    </p:anim>
                                  </p:childTnLst>
                                  <p:subTnLst>
                                    <p:set>
                                      <p:cBhvr override="childStyle">
                                        <p:cTn dur="1" fill="hold" display="0" masterRel="nextClick" afterEffect="1"/>
                                        <p:tgtEl>
                                          <p:spTgt spid="59396"/>
                                        </p:tgtEl>
                                        <p:attrNameLst>
                                          <p:attrName>style.visibility</p:attrName>
                                        </p:attrNameLst>
                                      </p:cBhvr>
                                      <p:to>
                                        <p:strVal val="hidden"/>
                                      </p:to>
                                    </p:set>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9395"/>
                                        </p:tgtEl>
                                        <p:attrNameLst>
                                          <p:attrName>style.visibility</p:attrName>
                                        </p:attrNameLst>
                                      </p:cBhvr>
                                      <p:to>
                                        <p:strVal val="visible"/>
                                      </p:to>
                                    </p:set>
                                    <p:anim calcmode="lin" valueType="num">
                                      <p:cBhvr additive="base">
                                        <p:cTn id="37" dur="500" fill="hold"/>
                                        <p:tgtEl>
                                          <p:spTgt spid="59395"/>
                                        </p:tgtEl>
                                        <p:attrNameLst>
                                          <p:attrName>ppt_x</p:attrName>
                                        </p:attrNameLst>
                                      </p:cBhvr>
                                      <p:tavLst>
                                        <p:tav tm="0">
                                          <p:val>
                                            <p:strVal val="#ppt_x"/>
                                          </p:val>
                                        </p:tav>
                                        <p:tav tm="100000">
                                          <p:val>
                                            <p:strVal val="#ppt_x"/>
                                          </p:val>
                                        </p:tav>
                                      </p:tavLst>
                                    </p:anim>
                                    <p:anim calcmode="lin" valueType="num">
                                      <p:cBhvr additive="base">
                                        <p:cTn id="38" dur="500" fill="hold"/>
                                        <p:tgtEl>
                                          <p:spTgt spid="59395"/>
                                        </p:tgtEl>
                                        <p:attrNameLst>
                                          <p:attrName>ppt_y</p:attrName>
                                        </p:attrNameLst>
                                      </p:cBhvr>
                                      <p:tavLst>
                                        <p:tav tm="0">
                                          <p:val>
                                            <p:strVal val="1+#ppt_h/2"/>
                                          </p:val>
                                        </p:tav>
                                        <p:tav tm="100000">
                                          <p:val>
                                            <p:strVal val="#ppt_y"/>
                                          </p:val>
                                        </p:tav>
                                      </p:tavLst>
                                    </p:anim>
                                  </p:childTnLst>
                                  <p:subTnLst>
                                    <p:set>
                                      <p:cBhvr override="childStyle">
                                        <p:cTn dur="1" fill="hold" display="0" masterRel="nextClick" afterEffect="1"/>
                                        <p:tgtEl>
                                          <p:spTgt spid="59395"/>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animBg="1" autoUpdateAnimBg="0"/>
      <p:bldP spid="59395" grpId="0" animBg="1" autoUpdateAnimBg="0"/>
      <p:bldP spid="59396" grpId="0" animBg="1" autoUpdateAnimBg="0"/>
      <p:bldP spid="59397" grpId="0" animBg="1" autoUpdateAnimBg="0"/>
      <p:bldP spid="59398" grpId="0" animBg="1" autoUpdateAnimBg="0"/>
      <p:bldP spid="59399" grpId="0" animBg="1"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Título"/>
          <p:cNvSpPr>
            <a:spLocks noGrp="1"/>
          </p:cNvSpPr>
          <p:nvPr>
            <p:ph type="title"/>
          </p:nvPr>
        </p:nvSpPr>
        <p:spPr/>
        <p:txBody>
          <a:bodyPr/>
          <a:lstStyle/>
          <a:p>
            <a:pPr marL="64770" marR="2827020">
              <a:spcAft>
                <a:spcPts val="0"/>
              </a:spcAft>
            </a:pPr>
            <a:r>
              <a:rPr lang="es-MX" sz="3200" b="1" dirty="0" smtClean="0">
                <a:latin typeface="Arial"/>
                <a:ea typeface="Arial"/>
              </a:rPr>
              <a:t/>
            </a:r>
            <a:br>
              <a:rPr lang="es-MX" sz="3200" b="1" dirty="0" smtClean="0">
                <a:latin typeface="Arial"/>
                <a:ea typeface="Arial"/>
              </a:rPr>
            </a:br>
            <a:r>
              <a:rPr lang="es-MX" sz="3200" b="1" dirty="0" smtClean="0">
                <a:latin typeface="Arial"/>
                <a:ea typeface="Arial"/>
              </a:rPr>
              <a:t>    Etapa</a:t>
            </a:r>
            <a:r>
              <a:rPr lang="es-MX" sz="3200" b="1" spc="10" dirty="0" smtClean="0">
                <a:latin typeface="Arial"/>
                <a:ea typeface="Arial"/>
              </a:rPr>
              <a:t> </a:t>
            </a:r>
            <a:r>
              <a:rPr lang="es-MX" sz="3200" b="1" spc="-5" dirty="0">
                <a:latin typeface="Arial"/>
                <a:ea typeface="Arial"/>
              </a:rPr>
              <a:t>2</a:t>
            </a:r>
            <a:r>
              <a:rPr lang="es-MX" sz="3200" b="1" dirty="0">
                <a:latin typeface="Arial"/>
                <a:ea typeface="Arial"/>
              </a:rPr>
              <a:t>:</a:t>
            </a:r>
            <a:r>
              <a:rPr lang="es-MX" sz="3200" b="1" spc="10" dirty="0">
                <a:latin typeface="Arial"/>
                <a:ea typeface="Arial"/>
              </a:rPr>
              <a:t> </a:t>
            </a:r>
            <a:r>
              <a:rPr lang="es-MX" sz="3200" dirty="0">
                <a:latin typeface="Arial"/>
                <a:ea typeface="Arial"/>
              </a:rPr>
              <a:t>E</a:t>
            </a:r>
            <a:r>
              <a:rPr lang="es-MX" sz="3200" spc="-15" dirty="0">
                <a:latin typeface="Arial"/>
                <a:ea typeface="Arial"/>
              </a:rPr>
              <a:t>l</a:t>
            </a:r>
            <a:r>
              <a:rPr lang="es-MX" sz="3200" spc="5" dirty="0">
                <a:latin typeface="Arial"/>
                <a:ea typeface="Arial"/>
              </a:rPr>
              <a:t>abo</a:t>
            </a:r>
            <a:r>
              <a:rPr lang="es-MX" sz="3200" dirty="0">
                <a:latin typeface="Arial"/>
                <a:ea typeface="Arial"/>
              </a:rPr>
              <a:t>rac</a:t>
            </a:r>
            <a:r>
              <a:rPr lang="es-MX" sz="3200" spc="-15" dirty="0">
                <a:latin typeface="Arial"/>
                <a:ea typeface="Arial"/>
              </a:rPr>
              <a:t>i</a:t>
            </a:r>
            <a:r>
              <a:rPr lang="es-MX" sz="3200" spc="5" dirty="0">
                <a:latin typeface="Arial"/>
                <a:ea typeface="Arial"/>
              </a:rPr>
              <a:t>ó</a:t>
            </a:r>
            <a:r>
              <a:rPr lang="es-MX" sz="3200" dirty="0">
                <a:latin typeface="Arial"/>
                <a:ea typeface="Arial"/>
              </a:rPr>
              <a:t>n</a:t>
            </a:r>
            <a:r>
              <a:rPr lang="es-MX" sz="3200" spc="-5" dirty="0">
                <a:latin typeface="Arial"/>
                <a:ea typeface="Arial"/>
              </a:rPr>
              <a:t> </a:t>
            </a:r>
            <a:r>
              <a:rPr lang="es-MX" sz="3200" spc="5" dirty="0">
                <a:latin typeface="Arial"/>
                <a:ea typeface="Arial"/>
              </a:rPr>
              <a:t>de</a:t>
            </a:r>
            <a:r>
              <a:rPr lang="es-MX" sz="3200" dirty="0">
                <a:latin typeface="Arial"/>
                <a:ea typeface="Arial"/>
              </a:rPr>
              <a:t>l </a:t>
            </a:r>
            <a:r>
              <a:rPr lang="es-MX" sz="3200" spc="5" dirty="0">
                <a:latin typeface="Arial"/>
                <a:ea typeface="Arial"/>
              </a:rPr>
              <a:t>p</a:t>
            </a:r>
            <a:r>
              <a:rPr lang="es-MX" sz="3200" dirty="0">
                <a:latin typeface="Arial"/>
                <a:ea typeface="Arial"/>
              </a:rPr>
              <a:t>l</a:t>
            </a:r>
            <a:r>
              <a:rPr lang="es-MX" sz="3200" spc="-10" dirty="0">
                <a:latin typeface="Arial"/>
                <a:ea typeface="Arial"/>
              </a:rPr>
              <a:t>a</a:t>
            </a:r>
            <a:r>
              <a:rPr lang="es-MX" sz="3200" dirty="0">
                <a:latin typeface="Arial"/>
                <a:ea typeface="Arial"/>
              </a:rPr>
              <a:t>n</a:t>
            </a:r>
            <a:r>
              <a:rPr lang="es-MX" sz="3200" spc="5" dirty="0">
                <a:latin typeface="Arial"/>
                <a:ea typeface="Arial"/>
              </a:rPr>
              <a:t> </a:t>
            </a:r>
            <a:r>
              <a:rPr lang="es-MX" sz="3200" spc="-5" dirty="0">
                <a:latin typeface="Arial"/>
                <a:ea typeface="Arial"/>
              </a:rPr>
              <a:t>d</a:t>
            </a:r>
            <a:r>
              <a:rPr lang="es-MX" sz="3200" dirty="0">
                <a:latin typeface="Arial"/>
                <a:ea typeface="Arial"/>
              </a:rPr>
              <a:t>e</a:t>
            </a:r>
            <a:r>
              <a:rPr lang="es-MX" sz="3200" spc="5" dirty="0">
                <a:latin typeface="Arial"/>
                <a:ea typeface="Arial"/>
              </a:rPr>
              <a:t> e</a:t>
            </a:r>
            <a:r>
              <a:rPr lang="es-MX" sz="3200" dirty="0">
                <a:latin typeface="Arial"/>
                <a:ea typeface="Arial"/>
              </a:rPr>
              <a:t>s</a:t>
            </a:r>
            <a:r>
              <a:rPr lang="es-MX" sz="3200" spc="-10" dirty="0">
                <a:latin typeface="Arial"/>
                <a:ea typeface="Arial"/>
              </a:rPr>
              <a:t>t</a:t>
            </a:r>
            <a:r>
              <a:rPr lang="es-MX" sz="3200" spc="5" dirty="0">
                <a:latin typeface="Arial"/>
                <a:ea typeface="Arial"/>
              </a:rPr>
              <a:t>ud</a:t>
            </a:r>
            <a:r>
              <a:rPr lang="es-MX" sz="3200" dirty="0">
                <a:latin typeface="Arial"/>
                <a:ea typeface="Arial"/>
              </a:rPr>
              <a:t>ios</a:t>
            </a:r>
            <a:r>
              <a:rPr lang="es-MX" sz="3200" dirty="0">
                <a:latin typeface="Times New Roman"/>
                <a:ea typeface="Times New Roman"/>
              </a:rPr>
              <a:t/>
            </a:r>
            <a:br>
              <a:rPr lang="es-MX" sz="3200" dirty="0">
                <a:latin typeface="Times New Roman"/>
                <a:ea typeface="Times New Roman"/>
              </a:rPr>
            </a:br>
            <a:endParaRPr lang="es-MX" dirty="0" smtClean="0"/>
          </a:p>
        </p:txBody>
      </p:sp>
      <p:sp>
        <p:nvSpPr>
          <p:cNvPr id="38915" name="2 Marcador de contenido"/>
          <p:cNvSpPr>
            <a:spLocks noGrp="1"/>
          </p:cNvSpPr>
          <p:nvPr>
            <p:ph idx="1"/>
          </p:nvPr>
        </p:nvSpPr>
        <p:spPr/>
        <p:txBody>
          <a:bodyPr/>
          <a:lstStyle/>
          <a:p>
            <a:pPr marL="64770" marR="48895" algn="just">
              <a:lnSpc>
                <a:spcPct val="150000"/>
              </a:lnSpc>
              <a:spcAft>
                <a:spcPts val="0"/>
              </a:spcAft>
            </a:pPr>
            <a:r>
              <a:rPr lang="es-MX" sz="2400" dirty="0">
                <a:latin typeface="Arial"/>
                <a:ea typeface="Arial"/>
              </a:rPr>
              <a:t>El</a:t>
            </a:r>
            <a:r>
              <a:rPr lang="es-MX" sz="2400" spc="290" dirty="0">
                <a:latin typeface="Arial"/>
                <a:ea typeface="Arial"/>
              </a:rPr>
              <a:t> </a:t>
            </a:r>
            <a:r>
              <a:rPr lang="es-MX" sz="2400" spc="5" dirty="0">
                <a:latin typeface="Arial"/>
                <a:ea typeface="Arial"/>
              </a:rPr>
              <a:t>p</a:t>
            </a:r>
            <a:r>
              <a:rPr lang="es-MX" sz="2400" dirty="0">
                <a:latin typeface="Arial"/>
                <a:ea typeface="Arial"/>
              </a:rPr>
              <a:t>lan</a:t>
            </a:r>
            <a:r>
              <a:rPr lang="es-MX" sz="2400" spc="295" dirty="0">
                <a:latin typeface="Arial"/>
                <a:ea typeface="Arial"/>
              </a:rPr>
              <a:t> </a:t>
            </a:r>
            <a:r>
              <a:rPr lang="es-MX" sz="2400" spc="-5" dirty="0">
                <a:latin typeface="Arial"/>
                <a:ea typeface="Arial"/>
              </a:rPr>
              <a:t>d</a:t>
            </a:r>
            <a:r>
              <a:rPr lang="es-MX" sz="2400" dirty="0">
                <a:latin typeface="Arial"/>
                <a:ea typeface="Arial"/>
              </a:rPr>
              <a:t>e</a:t>
            </a:r>
            <a:r>
              <a:rPr lang="es-MX" sz="2400" spc="295" dirty="0">
                <a:latin typeface="Arial"/>
                <a:ea typeface="Arial"/>
              </a:rPr>
              <a:t> </a:t>
            </a:r>
            <a:r>
              <a:rPr lang="es-MX" sz="2400" spc="5" dirty="0">
                <a:latin typeface="Arial"/>
                <a:ea typeface="Arial"/>
              </a:rPr>
              <a:t>e</a:t>
            </a:r>
            <a:r>
              <a:rPr lang="es-MX" sz="2400" dirty="0">
                <a:latin typeface="Arial"/>
                <a:ea typeface="Arial"/>
              </a:rPr>
              <a:t>s</a:t>
            </a:r>
            <a:r>
              <a:rPr lang="es-MX" sz="2400" spc="-10" dirty="0">
                <a:latin typeface="Arial"/>
                <a:ea typeface="Arial"/>
              </a:rPr>
              <a:t>t</a:t>
            </a:r>
            <a:r>
              <a:rPr lang="es-MX" sz="2400" spc="5" dirty="0">
                <a:latin typeface="Arial"/>
                <a:ea typeface="Arial"/>
              </a:rPr>
              <a:t>ud</a:t>
            </a:r>
            <a:r>
              <a:rPr lang="es-MX" sz="2400" dirty="0">
                <a:latin typeface="Arial"/>
                <a:ea typeface="Arial"/>
              </a:rPr>
              <a:t>ios</a:t>
            </a:r>
            <a:r>
              <a:rPr lang="es-MX" sz="2400" spc="280" dirty="0">
                <a:latin typeface="Arial"/>
                <a:ea typeface="Arial"/>
              </a:rPr>
              <a:t> </a:t>
            </a:r>
            <a:r>
              <a:rPr lang="es-MX" sz="2400" spc="5" dirty="0">
                <a:latin typeface="Arial"/>
                <a:ea typeface="Arial"/>
              </a:rPr>
              <a:t>e</a:t>
            </a:r>
            <a:r>
              <a:rPr lang="es-MX" sz="2400" dirty="0">
                <a:latin typeface="Arial"/>
                <a:ea typeface="Arial"/>
              </a:rPr>
              <a:t>s</a:t>
            </a:r>
            <a:r>
              <a:rPr lang="es-MX" sz="2400" spc="290" dirty="0">
                <a:latin typeface="Arial"/>
                <a:ea typeface="Arial"/>
              </a:rPr>
              <a:t> </a:t>
            </a:r>
            <a:r>
              <a:rPr lang="es-MX" sz="2400" dirty="0">
                <a:latin typeface="Arial"/>
                <a:ea typeface="Arial"/>
              </a:rPr>
              <a:t>la</a:t>
            </a:r>
            <a:r>
              <a:rPr lang="es-MX" sz="2400" spc="290" dirty="0">
                <a:latin typeface="Arial"/>
                <a:ea typeface="Arial"/>
              </a:rPr>
              <a:t> </a:t>
            </a:r>
            <a:r>
              <a:rPr lang="es-MX" sz="2400" spc="5" dirty="0">
                <a:latin typeface="Arial"/>
                <a:ea typeface="Arial"/>
              </a:rPr>
              <a:t>pa</a:t>
            </a:r>
            <a:r>
              <a:rPr lang="es-MX" sz="2400" dirty="0">
                <a:latin typeface="Arial"/>
                <a:ea typeface="Arial"/>
              </a:rPr>
              <a:t>r</a:t>
            </a:r>
            <a:r>
              <a:rPr lang="es-MX" sz="2400" spc="-15" dirty="0">
                <a:latin typeface="Arial"/>
                <a:ea typeface="Arial"/>
              </a:rPr>
              <a:t>t</a:t>
            </a:r>
            <a:r>
              <a:rPr lang="es-MX" sz="2400" dirty="0">
                <a:latin typeface="Arial"/>
                <a:ea typeface="Arial"/>
              </a:rPr>
              <a:t>e</a:t>
            </a:r>
            <a:r>
              <a:rPr lang="es-MX" sz="2400" spc="295" dirty="0">
                <a:latin typeface="Arial"/>
                <a:ea typeface="Arial"/>
              </a:rPr>
              <a:t> </a:t>
            </a:r>
            <a:r>
              <a:rPr lang="es-MX" sz="2400" spc="-5" dirty="0">
                <a:latin typeface="Arial"/>
                <a:ea typeface="Arial"/>
              </a:rPr>
              <a:t>m</a:t>
            </a:r>
            <a:r>
              <a:rPr lang="es-MX" sz="2400" spc="5" dirty="0">
                <a:latin typeface="Arial"/>
                <a:ea typeface="Arial"/>
              </a:rPr>
              <a:t>edu</a:t>
            </a:r>
            <a:r>
              <a:rPr lang="es-MX" sz="2400" spc="-15" dirty="0">
                <a:latin typeface="Arial"/>
                <a:ea typeface="Arial"/>
              </a:rPr>
              <a:t>l</a:t>
            </a:r>
            <a:r>
              <a:rPr lang="es-MX" sz="2400" spc="5" dirty="0">
                <a:latin typeface="Arial"/>
                <a:ea typeface="Arial"/>
              </a:rPr>
              <a:t>a</a:t>
            </a:r>
            <a:r>
              <a:rPr lang="es-MX" sz="2400" dirty="0">
                <a:latin typeface="Arial"/>
                <a:ea typeface="Arial"/>
              </a:rPr>
              <a:t>r</a:t>
            </a:r>
            <a:r>
              <a:rPr lang="es-MX" sz="2400" spc="285" dirty="0">
                <a:latin typeface="Arial"/>
                <a:ea typeface="Arial"/>
              </a:rPr>
              <a:t> </a:t>
            </a:r>
            <a:r>
              <a:rPr lang="es-MX" sz="2400" spc="5" dirty="0">
                <a:latin typeface="Arial"/>
                <a:ea typeface="Arial"/>
              </a:rPr>
              <a:t>de</a:t>
            </a:r>
            <a:r>
              <a:rPr lang="es-MX" sz="2400" dirty="0">
                <a:latin typeface="Arial"/>
                <a:ea typeface="Arial"/>
              </a:rPr>
              <a:t>l</a:t>
            </a:r>
            <a:r>
              <a:rPr lang="es-MX" sz="2400" spc="290" dirty="0">
                <a:latin typeface="Arial"/>
                <a:ea typeface="Arial"/>
              </a:rPr>
              <a:t> </a:t>
            </a:r>
            <a:r>
              <a:rPr lang="es-MX" sz="2400" spc="5" dirty="0">
                <a:latin typeface="Arial"/>
                <a:ea typeface="Arial"/>
              </a:rPr>
              <a:t>p</a:t>
            </a:r>
            <a:r>
              <a:rPr lang="es-MX" sz="2400" dirty="0">
                <a:latin typeface="Arial"/>
                <a:ea typeface="Arial"/>
              </a:rPr>
              <a:t>ro</a:t>
            </a:r>
            <a:r>
              <a:rPr lang="es-MX" sz="2400" spc="-10" dirty="0">
                <a:latin typeface="Arial"/>
                <a:ea typeface="Arial"/>
              </a:rPr>
              <a:t>y</a:t>
            </a:r>
            <a:r>
              <a:rPr lang="es-MX" sz="2400" spc="5" dirty="0">
                <a:latin typeface="Arial"/>
                <a:ea typeface="Arial"/>
              </a:rPr>
              <a:t>e</a:t>
            </a:r>
            <a:r>
              <a:rPr lang="es-MX" sz="2400" dirty="0">
                <a:latin typeface="Arial"/>
                <a:ea typeface="Arial"/>
              </a:rPr>
              <a:t>cto</a:t>
            </a:r>
            <a:r>
              <a:rPr lang="es-MX" sz="2400" spc="295" dirty="0">
                <a:latin typeface="Arial"/>
                <a:ea typeface="Arial"/>
              </a:rPr>
              <a:t> </a:t>
            </a:r>
            <a:r>
              <a:rPr lang="es-MX" sz="2400" dirty="0">
                <a:latin typeface="Arial"/>
                <a:ea typeface="Arial"/>
              </a:rPr>
              <a:t>c</a:t>
            </a:r>
            <a:r>
              <a:rPr lang="es-MX" sz="2400" spc="5" dirty="0">
                <a:latin typeface="Arial"/>
                <a:ea typeface="Arial"/>
              </a:rPr>
              <a:t>u</a:t>
            </a:r>
            <a:r>
              <a:rPr lang="es-MX" sz="2400" dirty="0">
                <a:latin typeface="Arial"/>
                <a:ea typeface="Arial"/>
              </a:rPr>
              <a:t>r</a:t>
            </a:r>
            <a:r>
              <a:rPr lang="es-MX" sz="2400" spc="-5" dirty="0">
                <a:latin typeface="Arial"/>
                <a:ea typeface="Arial"/>
              </a:rPr>
              <a:t>r</a:t>
            </a:r>
            <a:r>
              <a:rPr lang="es-MX" sz="2400" dirty="0">
                <a:latin typeface="Arial"/>
                <a:ea typeface="Arial"/>
              </a:rPr>
              <a:t>icul</a:t>
            </a:r>
            <a:r>
              <a:rPr lang="es-MX" sz="2400" spc="-5" dirty="0">
                <a:latin typeface="Arial"/>
                <a:ea typeface="Arial"/>
              </a:rPr>
              <a:t>a</a:t>
            </a:r>
            <a:r>
              <a:rPr lang="es-MX" sz="2400" dirty="0">
                <a:latin typeface="Arial"/>
                <a:ea typeface="Arial"/>
              </a:rPr>
              <a:t>r</a:t>
            </a:r>
            <a:r>
              <a:rPr lang="es-MX" sz="2400" spc="285" dirty="0">
                <a:latin typeface="Arial"/>
                <a:ea typeface="Arial"/>
              </a:rPr>
              <a:t> </a:t>
            </a:r>
            <a:r>
              <a:rPr lang="es-MX" sz="2400" spc="5" dirty="0">
                <a:latin typeface="Arial"/>
                <a:ea typeface="Arial"/>
              </a:rPr>
              <a:t>e</a:t>
            </a:r>
            <a:r>
              <a:rPr lang="es-MX" sz="2400" dirty="0">
                <a:latin typeface="Arial"/>
                <a:ea typeface="Arial"/>
              </a:rPr>
              <a:t>n</a:t>
            </a:r>
            <a:r>
              <a:rPr lang="es-MX" sz="2400" spc="295" dirty="0">
                <a:latin typeface="Arial"/>
                <a:ea typeface="Arial"/>
              </a:rPr>
              <a:t> </a:t>
            </a:r>
            <a:r>
              <a:rPr lang="es-MX" sz="2400" spc="5" dirty="0">
                <a:latin typeface="Arial"/>
                <a:ea typeface="Arial"/>
              </a:rPr>
              <a:t>e</a:t>
            </a:r>
            <a:r>
              <a:rPr lang="es-MX" sz="2400" dirty="0">
                <a:latin typeface="Arial"/>
                <a:ea typeface="Arial"/>
              </a:rPr>
              <a:t>l</a:t>
            </a:r>
            <a:r>
              <a:rPr lang="es-MX" sz="2400" spc="290" dirty="0">
                <a:latin typeface="Arial"/>
                <a:ea typeface="Arial"/>
              </a:rPr>
              <a:t> </a:t>
            </a:r>
            <a:r>
              <a:rPr lang="es-MX" sz="2400" dirty="0">
                <a:latin typeface="Arial"/>
                <a:ea typeface="Arial"/>
              </a:rPr>
              <a:t>c</a:t>
            </a:r>
            <a:r>
              <a:rPr lang="es-MX" sz="2400" spc="5" dirty="0">
                <a:latin typeface="Arial"/>
                <a:ea typeface="Arial"/>
              </a:rPr>
              <a:t>ua</a:t>
            </a:r>
            <a:r>
              <a:rPr lang="es-MX" sz="2400" dirty="0">
                <a:latin typeface="Arial"/>
                <a:ea typeface="Arial"/>
              </a:rPr>
              <a:t>l  </a:t>
            </a:r>
            <a:r>
              <a:rPr lang="es-MX" sz="2400" spc="-10" dirty="0">
                <a:latin typeface="Arial"/>
                <a:ea typeface="Arial"/>
              </a:rPr>
              <a:t>s</a:t>
            </a:r>
            <a:r>
              <a:rPr lang="es-MX" sz="2400" dirty="0">
                <a:latin typeface="Arial"/>
                <a:ea typeface="Arial"/>
              </a:rPr>
              <a:t>e </a:t>
            </a:r>
            <a:r>
              <a:rPr lang="es-MX" sz="2400" spc="5" dirty="0">
                <a:latin typeface="Arial"/>
                <a:ea typeface="Arial"/>
              </a:rPr>
              <a:t>de</a:t>
            </a:r>
            <a:r>
              <a:rPr lang="es-MX" sz="2400" dirty="0">
                <a:latin typeface="Arial"/>
                <a:ea typeface="Arial"/>
              </a:rPr>
              <a:t>s</a:t>
            </a:r>
            <a:r>
              <a:rPr lang="es-MX" sz="2400" spc="-5" dirty="0">
                <a:latin typeface="Arial"/>
                <a:ea typeface="Arial"/>
              </a:rPr>
              <a:t>g</a:t>
            </a:r>
            <a:r>
              <a:rPr lang="es-MX" sz="2400" dirty="0">
                <a:latin typeface="Arial"/>
                <a:ea typeface="Arial"/>
              </a:rPr>
              <a:t>los</a:t>
            </a:r>
            <a:r>
              <a:rPr lang="es-MX" sz="2400" spc="5" dirty="0">
                <a:latin typeface="Arial"/>
                <a:ea typeface="Arial"/>
              </a:rPr>
              <a:t>a</a:t>
            </a:r>
            <a:r>
              <a:rPr lang="es-MX" sz="2400" dirty="0">
                <a:latin typeface="Arial"/>
                <a:ea typeface="Arial"/>
              </a:rPr>
              <a:t>n</a:t>
            </a:r>
            <a:r>
              <a:rPr lang="es-MX" sz="2400" spc="15" dirty="0">
                <a:latin typeface="Arial"/>
                <a:ea typeface="Arial"/>
              </a:rPr>
              <a:t> </a:t>
            </a:r>
            <a:r>
              <a:rPr lang="es-MX" sz="2400" dirty="0">
                <a:latin typeface="Arial"/>
                <a:ea typeface="Arial"/>
              </a:rPr>
              <a:t>los</a:t>
            </a:r>
            <a:r>
              <a:rPr lang="es-MX" sz="2400" spc="15" dirty="0">
                <a:latin typeface="Arial"/>
                <a:ea typeface="Arial"/>
              </a:rPr>
              <a:t> </a:t>
            </a:r>
            <a:r>
              <a:rPr lang="es-MX" sz="2400" dirty="0">
                <a:latin typeface="Arial"/>
                <a:ea typeface="Arial"/>
              </a:rPr>
              <a:t>si</a:t>
            </a:r>
            <a:r>
              <a:rPr lang="es-MX" sz="2400" spc="-10" dirty="0">
                <a:latin typeface="Arial"/>
                <a:ea typeface="Arial"/>
              </a:rPr>
              <a:t>g</a:t>
            </a:r>
            <a:r>
              <a:rPr lang="es-MX" sz="2400" spc="5" dirty="0">
                <a:latin typeface="Arial"/>
                <a:ea typeface="Arial"/>
              </a:rPr>
              <a:t>u</a:t>
            </a:r>
            <a:r>
              <a:rPr lang="es-MX" sz="2400" dirty="0">
                <a:latin typeface="Arial"/>
                <a:ea typeface="Arial"/>
              </a:rPr>
              <a:t>ie</a:t>
            </a:r>
            <a:r>
              <a:rPr lang="es-MX" sz="2400" spc="5" dirty="0">
                <a:latin typeface="Arial"/>
                <a:ea typeface="Arial"/>
              </a:rPr>
              <a:t>n</a:t>
            </a:r>
            <a:r>
              <a:rPr lang="es-MX" sz="2400" spc="-10" dirty="0">
                <a:latin typeface="Arial"/>
                <a:ea typeface="Arial"/>
              </a:rPr>
              <a:t>t</a:t>
            </a:r>
            <a:r>
              <a:rPr lang="es-MX" sz="2400" spc="5" dirty="0">
                <a:latin typeface="Arial"/>
                <a:ea typeface="Arial"/>
              </a:rPr>
              <a:t>e</a:t>
            </a:r>
            <a:r>
              <a:rPr lang="es-MX" sz="2400" dirty="0">
                <a:latin typeface="Arial"/>
                <a:ea typeface="Arial"/>
              </a:rPr>
              <a:t>s</a:t>
            </a:r>
            <a:r>
              <a:rPr lang="es-MX" sz="2400" spc="10" dirty="0">
                <a:latin typeface="Arial"/>
                <a:ea typeface="Arial"/>
              </a:rPr>
              <a:t> </a:t>
            </a:r>
            <a:r>
              <a:rPr lang="es-MX" sz="2400" spc="5" dirty="0">
                <a:latin typeface="Arial"/>
                <a:ea typeface="Arial"/>
              </a:rPr>
              <a:t>e</a:t>
            </a:r>
            <a:r>
              <a:rPr lang="es-MX" sz="2400" dirty="0">
                <a:latin typeface="Arial"/>
                <a:ea typeface="Arial"/>
              </a:rPr>
              <a:t>l</a:t>
            </a:r>
            <a:r>
              <a:rPr lang="es-MX" sz="2400" spc="-10" dirty="0">
                <a:latin typeface="Arial"/>
                <a:ea typeface="Arial"/>
              </a:rPr>
              <a:t>e</a:t>
            </a:r>
            <a:r>
              <a:rPr lang="es-MX" sz="2400" spc="5" dirty="0">
                <a:latin typeface="Arial"/>
                <a:ea typeface="Arial"/>
              </a:rPr>
              <a:t>me</a:t>
            </a:r>
            <a:r>
              <a:rPr lang="es-MX" sz="2400" spc="-5" dirty="0">
                <a:latin typeface="Arial"/>
                <a:ea typeface="Arial"/>
              </a:rPr>
              <a:t>n</a:t>
            </a:r>
            <a:r>
              <a:rPr lang="es-MX" sz="2400" dirty="0">
                <a:latin typeface="Arial"/>
                <a:ea typeface="Arial"/>
              </a:rPr>
              <a:t>t</a:t>
            </a:r>
            <a:r>
              <a:rPr lang="es-MX" sz="2400" spc="5" dirty="0">
                <a:latin typeface="Arial"/>
                <a:ea typeface="Arial"/>
              </a:rPr>
              <a:t>o</a:t>
            </a:r>
            <a:r>
              <a:rPr lang="es-MX" sz="2400" dirty="0">
                <a:latin typeface="Arial"/>
                <a:ea typeface="Arial"/>
              </a:rPr>
              <a:t>s:</a:t>
            </a:r>
            <a:r>
              <a:rPr lang="es-MX" sz="2400" spc="35" dirty="0">
                <a:latin typeface="Arial"/>
                <a:ea typeface="Arial"/>
              </a:rPr>
              <a:t> </a:t>
            </a:r>
            <a:r>
              <a:rPr lang="es-MX" sz="2400" spc="5" dirty="0">
                <a:latin typeface="Arial"/>
                <a:ea typeface="Arial"/>
              </a:rPr>
              <a:t>p</a:t>
            </a:r>
            <a:r>
              <a:rPr lang="es-MX" sz="2400" spc="-15" dirty="0">
                <a:latin typeface="Arial"/>
                <a:ea typeface="Arial"/>
              </a:rPr>
              <a:t>r</a:t>
            </a:r>
            <a:r>
              <a:rPr lang="es-MX" sz="2400" spc="5" dirty="0">
                <a:latin typeface="Arial"/>
                <a:ea typeface="Arial"/>
              </a:rPr>
              <a:t>opó</a:t>
            </a:r>
            <a:r>
              <a:rPr lang="es-MX" sz="2400" dirty="0">
                <a:latin typeface="Arial"/>
                <a:ea typeface="Arial"/>
              </a:rPr>
              <a:t>si</a:t>
            </a:r>
            <a:r>
              <a:rPr lang="es-MX" sz="2400" spc="-10" dirty="0">
                <a:latin typeface="Arial"/>
                <a:ea typeface="Arial"/>
              </a:rPr>
              <a:t>t</a:t>
            </a:r>
            <a:r>
              <a:rPr lang="es-MX" sz="2400" dirty="0">
                <a:latin typeface="Arial"/>
                <a:ea typeface="Arial"/>
              </a:rPr>
              <a:t>o</a:t>
            </a:r>
            <a:r>
              <a:rPr lang="es-MX" sz="2400" spc="15" dirty="0">
                <a:latin typeface="Arial"/>
                <a:ea typeface="Arial"/>
              </a:rPr>
              <a:t> </a:t>
            </a:r>
            <a:r>
              <a:rPr lang="es-MX" sz="2400" spc="5" dirty="0">
                <a:latin typeface="Arial"/>
                <a:ea typeface="Arial"/>
              </a:rPr>
              <a:t>d</a:t>
            </a:r>
            <a:r>
              <a:rPr lang="es-MX" sz="2400" dirty="0">
                <a:latin typeface="Arial"/>
                <a:ea typeface="Arial"/>
              </a:rPr>
              <a:t>e f</a:t>
            </a:r>
            <a:r>
              <a:rPr lang="es-MX" sz="2400" spc="5" dirty="0">
                <a:latin typeface="Arial"/>
                <a:ea typeface="Arial"/>
              </a:rPr>
              <a:t>o</a:t>
            </a:r>
            <a:r>
              <a:rPr lang="es-MX" sz="2400" dirty="0">
                <a:latin typeface="Arial"/>
                <a:ea typeface="Arial"/>
              </a:rPr>
              <a:t>r</a:t>
            </a:r>
            <a:r>
              <a:rPr lang="es-MX" sz="2400" spc="5" dirty="0">
                <a:latin typeface="Arial"/>
                <a:ea typeface="Arial"/>
              </a:rPr>
              <a:t>ma</a:t>
            </a:r>
            <a:r>
              <a:rPr lang="es-MX" sz="2400" dirty="0">
                <a:latin typeface="Arial"/>
                <a:ea typeface="Arial"/>
              </a:rPr>
              <a:t>c</a:t>
            </a:r>
            <a:r>
              <a:rPr lang="es-MX" sz="2400" spc="-15" dirty="0">
                <a:latin typeface="Arial"/>
                <a:ea typeface="Arial"/>
              </a:rPr>
              <a:t>i</a:t>
            </a:r>
            <a:r>
              <a:rPr lang="es-MX" sz="2400" spc="5" dirty="0">
                <a:latin typeface="Arial"/>
                <a:ea typeface="Arial"/>
              </a:rPr>
              <a:t>ón</a:t>
            </a:r>
            <a:r>
              <a:rPr lang="es-MX" sz="2400" dirty="0">
                <a:latin typeface="Arial"/>
                <a:ea typeface="Arial"/>
              </a:rPr>
              <a:t>,</a:t>
            </a:r>
            <a:r>
              <a:rPr lang="es-MX" sz="2400" spc="35" dirty="0">
                <a:latin typeface="Arial"/>
                <a:ea typeface="Arial"/>
              </a:rPr>
              <a:t> </a:t>
            </a:r>
            <a:r>
              <a:rPr lang="es-MX" sz="2400" spc="-5" dirty="0">
                <a:latin typeface="Arial"/>
                <a:ea typeface="Arial"/>
              </a:rPr>
              <a:t>p</a:t>
            </a:r>
            <a:r>
              <a:rPr lang="es-MX" sz="2400" spc="5" dirty="0">
                <a:latin typeface="Arial"/>
                <a:ea typeface="Arial"/>
              </a:rPr>
              <a:t>e</a:t>
            </a:r>
            <a:r>
              <a:rPr lang="es-MX" sz="2400" spc="-15" dirty="0">
                <a:latin typeface="Arial"/>
                <a:ea typeface="Arial"/>
              </a:rPr>
              <a:t>r</a:t>
            </a:r>
            <a:r>
              <a:rPr lang="es-MX" sz="2400" spc="15" dirty="0">
                <a:latin typeface="Arial"/>
                <a:ea typeface="Arial"/>
              </a:rPr>
              <a:t>f</a:t>
            </a:r>
            <a:r>
              <a:rPr lang="es-MX" sz="2400" dirty="0">
                <a:latin typeface="Arial"/>
                <a:ea typeface="Arial"/>
              </a:rPr>
              <a:t>il</a:t>
            </a:r>
            <a:r>
              <a:rPr lang="es-MX" sz="2400" spc="5" dirty="0">
                <a:latin typeface="Arial"/>
                <a:ea typeface="Arial"/>
              </a:rPr>
              <a:t> d</a:t>
            </a:r>
            <a:r>
              <a:rPr lang="es-MX" sz="2400" dirty="0">
                <a:latin typeface="Arial"/>
                <a:ea typeface="Arial"/>
              </a:rPr>
              <a:t>e</a:t>
            </a:r>
            <a:r>
              <a:rPr lang="es-MX" sz="2400" spc="25" dirty="0">
                <a:latin typeface="Arial"/>
                <a:ea typeface="Arial"/>
              </a:rPr>
              <a:t> </a:t>
            </a:r>
            <a:r>
              <a:rPr lang="es-MX" sz="2400" dirty="0">
                <a:latin typeface="Arial"/>
                <a:ea typeface="Arial"/>
              </a:rPr>
              <a:t>in</a:t>
            </a:r>
            <a:r>
              <a:rPr lang="es-MX" sz="2400" spc="-5" dirty="0">
                <a:latin typeface="Arial"/>
                <a:ea typeface="Arial"/>
              </a:rPr>
              <a:t>g</a:t>
            </a:r>
            <a:r>
              <a:rPr lang="es-MX" sz="2400" dirty="0">
                <a:latin typeface="Arial"/>
                <a:ea typeface="Arial"/>
              </a:rPr>
              <a:t>reso</a:t>
            </a:r>
            <a:r>
              <a:rPr lang="es-MX" sz="2400" spc="20" dirty="0">
                <a:latin typeface="Arial"/>
                <a:ea typeface="Arial"/>
              </a:rPr>
              <a:t> </a:t>
            </a:r>
            <a:r>
              <a:rPr lang="es-MX" sz="2400" dirty="0">
                <a:latin typeface="Arial"/>
                <a:ea typeface="Arial"/>
              </a:rPr>
              <a:t>y </a:t>
            </a:r>
            <a:r>
              <a:rPr lang="es-MX" sz="2400" spc="-5" dirty="0">
                <a:latin typeface="Arial"/>
                <a:ea typeface="Arial"/>
              </a:rPr>
              <a:t>d</a:t>
            </a:r>
            <a:r>
              <a:rPr lang="es-MX" sz="2400" dirty="0">
                <a:latin typeface="Arial"/>
                <a:ea typeface="Arial"/>
              </a:rPr>
              <a:t>e </a:t>
            </a:r>
            <a:r>
              <a:rPr lang="es-MX" sz="2400" spc="5" dirty="0">
                <a:latin typeface="Arial"/>
                <a:ea typeface="Arial"/>
              </a:rPr>
              <a:t>e</a:t>
            </a:r>
            <a:r>
              <a:rPr lang="es-MX" sz="2400" spc="-5" dirty="0">
                <a:latin typeface="Arial"/>
                <a:ea typeface="Arial"/>
              </a:rPr>
              <a:t>g</a:t>
            </a:r>
            <a:r>
              <a:rPr lang="es-MX" sz="2400" dirty="0">
                <a:latin typeface="Arial"/>
                <a:ea typeface="Arial"/>
              </a:rPr>
              <a:t>res</a:t>
            </a:r>
            <a:r>
              <a:rPr lang="es-MX" sz="2400" spc="5" dirty="0">
                <a:latin typeface="Arial"/>
                <a:ea typeface="Arial"/>
              </a:rPr>
              <a:t>o</a:t>
            </a:r>
            <a:r>
              <a:rPr lang="es-MX" sz="2400" dirty="0">
                <a:latin typeface="Arial"/>
                <a:ea typeface="Arial"/>
              </a:rPr>
              <a:t>,</a:t>
            </a:r>
            <a:r>
              <a:rPr lang="es-MX" sz="2400" spc="15" dirty="0">
                <a:latin typeface="Arial"/>
                <a:ea typeface="Arial"/>
              </a:rPr>
              <a:t> </a:t>
            </a:r>
            <a:r>
              <a:rPr lang="es-MX" sz="2400" spc="-5" dirty="0">
                <a:latin typeface="Arial"/>
                <a:ea typeface="Arial"/>
              </a:rPr>
              <a:t>m</a:t>
            </a:r>
            <a:r>
              <a:rPr lang="es-MX" sz="2400" spc="5" dirty="0">
                <a:latin typeface="Arial"/>
                <a:ea typeface="Arial"/>
              </a:rPr>
              <a:t>a</a:t>
            </a:r>
            <a:r>
              <a:rPr lang="es-MX" sz="2400" dirty="0">
                <a:latin typeface="Arial"/>
                <a:ea typeface="Arial"/>
              </a:rPr>
              <a:t>triz </a:t>
            </a:r>
            <a:r>
              <a:rPr lang="es-MX" sz="2400" spc="5" dirty="0">
                <a:latin typeface="Arial"/>
                <a:ea typeface="Arial"/>
              </a:rPr>
              <a:t>d</a:t>
            </a:r>
            <a:r>
              <a:rPr lang="es-MX" sz="2400" dirty="0">
                <a:latin typeface="Arial"/>
                <a:ea typeface="Arial"/>
              </a:rPr>
              <a:t>e</a:t>
            </a:r>
            <a:r>
              <a:rPr lang="es-MX" sz="2400" spc="20" dirty="0">
                <a:latin typeface="Arial"/>
                <a:ea typeface="Arial"/>
              </a:rPr>
              <a:t> </a:t>
            </a:r>
            <a:r>
              <a:rPr lang="es-MX" sz="2400" dirty="0">
                <a:latin typeface="Arial"/>
                <a:ea typeface="Arial"/>
              </a:rPr>
              <a:t>s</a:t>
            </a:r>
            <a:r>
              <a:rPr lang="es-MX" sz="2400" spc="-5" dirty="0">
                <a:latin typeface="Arial"/>
                <a:ea typeface="Arial"/>
              </a:rPr>
              <a:t>ab</a:t>
            </a:r>
            <a:r>
              <a:rPr lang="es-MX" sz="2400" spc="5" dirty="0">
                <a:latin typeface="Arial"/>
                <a:ea typeface="Arial"/>
              </a:rPr>
              <a:t>e</a:t>
            </a:r>
            <a:r>
              <a:rPr lang="es-MX" sz="2400" dirty="0">
                <a:latin typeface="Arial"/>
                <a:ea typeface="Arial"/>
              </a:rPr>
              <a:t>res</a:t>
            </a:r>
            <a:r>
              <a:rPr lang="es-MX" sz="2400" spc="15" dirty="0">
                <a:latin typeface="Arial"/>
                <a:ea typeface="Arial"/>
              </a:rPr>
              <a:t> </a:t>
            </a:r>
            <a:r>
              <a:rPr lang="es-MX" sz="2400" spc="5" dirty="0">
                <a:latin typeface="Arial"/>
                <a:ea typeface="Arial"/>
              </a:rPr>
              <a:t>(e</a:t>
            </a:r>
            <a:r>
              <a:rPr lang="es-MX" sz="2400" dirty="0">
                <a:latin typeface="Arial"/>
                <a:ea typeface="Arial"/>
              </a:rPr>
              <a:t>l</a:t>
            </a:r>
            <a:r>
              <a:rPr lang="es-MX" sz="2400" spc="-10" dirty="0">
                <a:latin typeface="Arial"/>
                <a:ea typeface="Arial"/>
              </a:rPr>
              <a:t>e</a:t>
            </a:r>
            <a:r>
              <a:rPr lang="es-MX" sz="2400" spc="5" dirty="0">
                <a:latin typeface="Arial"/>
                <a:ea typeface="Arial"/>
              </a:rPr>
              <a:t>me</a:t>
            </a:r>
            <a:r>
              <a:rPr lang="es-MX" sz="2400" spc="-5" dirty="0">
                <a:latin typeface="Arial"/>
                <a:ea typeface="Arial"/>
              </a:rPr>
              <a:t>n</a:t>
            </a:r>
            <a:r>
              <a:rPr lang="es-MX" sz="2400" dirty="0">
                <a:latin typeface="Arial"/>
                <a:ea typeface="Arial"/>
              </a:rPr>
              <a:t>t</a:t>
            </a:r>
            <a:r>
              <a:rPr lang="es-MX" sz="2400" spc="5" dirty="0">
                <a:latin typeface="Arial"/>
                <a:ea typeface="Arial"/>
              </a:rPr>
              <a:t>o</a:t>
            </a:r>
            <a:r>
              <a:rPr lang="es-MX" sz="2400" dirty="0">
                <a:latin typeface="Arial"/>
                <a:ea typeface="Arial"/>
              </a:rPr>
              <a:t>s</a:t>
            </a:r>
            <a:r>
              <a:rPr lang="es-MX" sz="2400" spc="15" dirty="0">
                <a:latin typeface="Arial"/>
                <a:ea typeface="Arial"/>
              </a:rPr>
              <a:t> </a:t>
            </a:r>
            <a:r>
              <a:rPr lang="es-MX" sz="2400" spc="-5" dirty="0">
                <a:latin typeface="Arial"/>
                <a:ea typeface="Arial"/>
              </a:rPr>
              <a:t>q</a:t>
            </a:r>
            <a:r>
              <a:rPr lang="es-MX" sz="2400" spc="5" dirty="0">
                <a:latin typeface="Arial"/>
                <a:ea typeface="Arial"/>
              </a:rPr>
              <a:t>u</a:t>
            </a:r>
            <a:r>
              <a:rPr lang="es-MX" sz="2400" dirty="0">
                <a:latin typeface="Arial"/>
                <a:ea typeface="Arial"/>
              </a:rPr>
              <a:t>e</a:t>
            </a:r>
            <a:r>
              <a:rPr lang="es-MX" sz="2400" spc="5" dirty="0">
                <a:latin typeface="Arial"/>
                <a:ea typeface="Arial"/>
              </a:rPr>
              <a:t> </a:t>
            </a:r>
            <a:r>
              <a:rPr lang="es-MX" sz="2400" dirty="0">
                <a:latin typeface="Arial"/>
                <a:ea typeface="Arial"/>
              </a:rPr>
              <a:t>se</a:t>
            </a:r>
            <a:r>
              <a:rPr lang="es-MX" sz="2400" spc="20" dirty="0">
                <a:latin typeface="Arial"/>
                <a:ea typeface="Arial"/>
              </a:rPr>
              <a:t> </a:t>
            </a:r>
            <a:r>
              <a:rPr lang="es-MX" sz="2400" dirty="0">
                <a:latin typeface="Arial"/>
                <a:ea typeface="Arial"/>
              </a:rPr>
              <a:t>ret</a:t>
            </a:r>
            <a:r>
              <a:rPr lang="es-MX" sz="2400" spc="-5" dirty="0">
                <a:latin typeface="Arial"/>
                <a:ea typeface="Arial"/>
              </a:rPr>
              <a:t>o</a:t>
            </a:r>
            <a:r>
              <a:rPr lang="es-MX" sz="2400" spc="5" dirty="0">
                <a:latin typeface="Arial"/>
                <a:ea typeface="Arial"/>
              </a:rPr>
              <a:t>m</a:t>
            </a:r>
            <a:r>
              <a:rPr lang="es-MX" sz="2400" spc="-5" dirty="0">
                <a:latin typeface="Arial"/>
                <a:ea typeface="Arial"/>
              </a:rPr>
              <a:t>a</a:t>
            </a:r>
            <a:r>
              <a:rPr lang="es-MX" sz="2400" dirty="0">
                <a:latin typeface="Arial"/>
                <a:ea typeface="Arial"/>
              </a:rPr>
              <a:t>n</a:t>
            </a:r>
            <a:r>
              <a:rPr lang="es-MX" sz="2400" spc="20" dirty="0">
                <a:latin typeface="Arial"/>
                <a:ea typeface="Arial"/>
              </a:rPr>
              <a:t> </a:t>
            </a:r>
            <a:r>
              <a:rPr lang="es-MX" sz="2400" spc="-5" dirty="0">
                <a:latin typeface="Arial"/>
                <a:ea typeface="Arial"/>
              </a:rPr>
              <a:t>e</a:t>
            </a:r>
            <a:r>
              <a:rPr lang="es-MX" sz="2400" dirty="0">
                <a:latin typeface="Arial"/>
                <a:ea typeface="Arial"/>
              </a:rPr>
              <a:t>n</a:t>
            </a:r>
            <a:r>
              <a:rPr lang="es-MX" sz="2400" spc="20" dirty="0">
                <a:latin typeface="Arial"/>
                <a:ea typeface="Arial"/>
              </a:rPr>
              <a:t> </a:t>
            </a:r>
            <a:r>
              <a:rPr lang="es-MX" sz="2400" dirty="0">
                <a:latin typeface="Arial"/>
                <a:ea typeface="Arial"/>
              </a:rPr>
              <a:t>la</a:t>
            </a:r>
            <a:r>
              <a:rPr lang="es-MX" sz="2400" spc="5" dirty="0">
                <a:latin typeface="Arial"/>
                <a:ea typeface="Arial"/>
              </a:rPr>
              <a:t> </a:t>
            </a:r>
            <a:r>
              <a:rPr lang="es-MX" sz="2400" dirty="0">
                <a:latin typeface="Arial"/>
                <a:ea typeface="Arial"/>
              </a:rPr>
              <a:t>c</a:t>
            </a:r>
            <a:r>
              <a:rPr lang="es-MX" sz="2400" spc="5" dirty="0">
                <a:latin typeface="Arial"/>
                <a:ea typeface="Arial"/>
              </a:rPr>
              <a:t>o</a:t>
            </a:r>
            <a:r>
              <a:rPr lang="es-MX" sz="2400" spc="-5" dirty="0">
                <a:latin typeface="Arial"/>
                <a:ea typeface="Arial"/>
              </a:rPr>
              <a:t>n</a:t>
            </a:r>
            <a:r>
              <a:rPr lang="es-MX" sz="2400" dirty="0">
                <a:latin typeface="Arial"/>
                <a:ea typeface="Arial"/>
              </a:rPr>
              <a:t>strucción</a:t>
            </a:r>
            <a:r>
              <a:rPr lang="es-MX" sz="2400" spc="10" dirty="0">
                <a:latin typeface="Arial"/>
                <a:ea typeface="Arial"/>
              </a:rPr>
              <a:t> </a:t>
            </a:r>
            <a:r>
              <a:rPr lang="es-MX" sz="2400" spc="5" dirty="0">
                <a:latin typeface="Arial"/>
                <a:ea typeface="Arial"/>
              </a:rPr>
              <a:t>d</a:t>
            </a:r>
            <a:r>
              <a:rPr lang="es-MX" sz="2400" dirty="0">
                <a:latin typeface="Arial"/>
                <a:ea typeface="Arial"/>
              </a:rPr>
              <a:t>e</a:t>
            </a:r>
            <a:r>
              <a:rPr lang="es-MX" sz="2400" spc="20" dirty="0">
                <a:latin typeface="Arial"/>
                <a:ea typeface="Arial"/>
              </a:rPr>
              <a:t> </a:t>
            </a:r>
            <a:r>
              <a:rPr lang="es-MX" sz="2400" spc="-15" dirty="0">
                <a:latin typeface="Arial"/>
                <a:ea typeface="Arial"/>
              </a:rPr>
              <a:t>l</a:t>
            </a:r>
            <a:r>
              <a:rPr lang="es-MX" sz="2400" dirty="0">
                <a:latin typeface="Arial"/>
                <a:ea typeface="Arial"/>
              </a:rPr>
              <a:t>a si</a:t>
            </a:r>
            <a:r>
              <a:rPr lang="es-MX" sz="2400" spc="-10" dirty="0">
                <a:latin typeface="Arial"/>
                <a:ea typeface="Arial"/>
              </a:rPr>
              <a:t>g</a:t>
            </a:r>
            <a:r>
              <a:rPr lang="es-MX" sz="2400" spc="5" dirty="0">
                <a:latin typeface="Arial"/>
                <a:ea typeface="Arial"/>
              </a:rPr>
              <a:t>u</a:t>
            </a:r>
            <a:r>
              <a:rPr lang="es-MX" sz="2400" dirty="0">
                <a:latin typeface="Arial"/>
                <a:ea typeface="Arial"/>
              </a:rPr>
              <a:t>ie</a:t>
            </a:r>
            <a:r>
              <a:rPr lang="es-MX" sz="2400" spc="5" dirty="0">
                <a:latin typeface="Arial"/>
                <a:ea typeface="Arial"/>
              </a:rPr>
              <a:t>n</a:t>
            </a:r>
            <a:r>
              <a:rPr lang="es-MX" sz="2400" dirty="0">
                <a:latin typeface="Arial"/>
                <a:ea typeface="Arial"/>
              </a:rPr>
              <a:t>te</a:t>
            </a:r>
            <a:r>
              <a:rPr lang="es-MX" sz="2400" spc="5" dirty="0">
                <a:latin typeface="Arial"/>
                <a:ea typeface="Arial"/>
              </a:rPr>
              <a:t> e</a:t>
            </a:r>
            <a:r>
              <a:rPr lang="es-MX" sz="2400" spc="-10" dirty="0">
                <a:latin typeface="Arial"/>
                <a:ea typeface="Arial"/>
              </a:rPr>
              <a:t>t</a:t>
            </a:r>
            <a:r>
              <a:rPr lang="es-MX" sz="2400" spc="5" dirty="0">
                <a:latin typeface="Arial"/>
                <a:ea typeface="Arial"/>
              </a:rPr>
              <a:t>a</a:t>
            </a:r>
            <a:r>
              <a:rPr lang="es-MX" sz="2400" spc="-5" dirty="0">
                <a:latin typeface="Arial"/>
                <a:ea typeface="Arial"/>
              </a:rPr>
              <a:t>p</a:t>
            </a:r>
            <a:r>
              <a:rPr lang="es-MX" sz="2400" spc="10" dirty="0">
                <a:latin typeface="Arial"/>
                <a:ea typeface="Arial"/>
              </a:rPr>
              <a:t>a</a:t>
            </a:r>
            <a:r>
              <a:rPr lang="es-MX" sz="2400" spc="-5" dirty="0">
                <a:latin typeface="Arial"/>
                <a:ea typeface="Arial"/>
              </a:rPr>
              <a:t>)</a:t>
            </a:r>
            <a:r>
              <a:rPr lang="es-MX" sz="2400" dirty="0">
                <a:latin typeface="Arial"/>
                <a:ea typeface="Arial"/>
              </a:rPr>
              <a:t>.</a:t>
            </a:r>
            <a:endParaRPr lang="es-MX" sz="1600" dirty="0">
              <a:latin typeface="Times New Roman"/>
              <a:ea typeface="Times New Roman"/>
            </a:endParaRPr>
          </a:p>
          <a:p>
            <a:pPr>
              <a:lnSpc>
                <a:spcPts val="1000"/>
              </a:lnSpc>
              <a:spcAft>
                <a:spcPts val="0"/>
              </a:spcAft>
            </a:pPr>
            <a:r>
              <a:rPr lang="es-MX" sz="1600" dirty="0">
                <a:latin typeface="Times New Roman"/>
                <a:ea typeface="Times New Roman"/>
              </a:rPr>
              <a:t> </a:t>
            </a:r>
          </a:p>
          <a:p>
            <a:r>
              <a:rPr lang="es-MX" sz="2400" dirty="0" smtClean="0">
                <a:hlinkClick r:id="rId2" action="ppaction://hlinkfile"/>
              </a:rPr>
              <a:t>ETAPA 2.docx</a:t>
            </a:r>
            <a:endParaRPr lang="es-MX" sz="2400" dirty="0" smtClean="0"/>
          </a:p>
        </p:txBody>
      </p:sp>
    </p:spTree>
    <p:extLst>
      <p:ext uri="{BB962C8B-B14F-4D97-AF65-F5344CB8AC3E}">
        <p14:creationId xmlns:p14="http://schemas.microsoft.com/office/powerpoint/2010/main" val="7720643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Título"/>
          <p:cNvSpPr>
            <a:spLocks noGrp="1"/>
          </p:cNvSpPr>
          <p:nvPr>
            <p:ph type="title"/>
          </p:nvPr>
        </p:nvSpPr>
        <p:spPr/>
        <p:txBody>
          <a:bodyPr/>
          <a:lstStyle/>
          <a:p>
            <a:pPr marL="64770" marR="2937510">
              <a:spcAft>
                <a:spcPts val="0"/>
              </a:spcAft>
            </a:pPr>
            <a:r>
              <a:rPr lang="es-MX" sz="3200" b="1" dirty="0" smtClean="0">
                <a:latin typeface="Arial"/>
                <a:ea typeface="Arial"/>
              </a:rPr>
              <a:t/>
            </a:r>
            <a:br>
              <a:rPr lang="es-MX" sz="3200" b="1" dirty="0" smtClean="0">
                <a:latin typeface="Arial"/>
                <a:ea typeface="Arial"/>
              </a:rPr>
            </a:br>
            <a:r>
              <a:rPr lang="es-MX" sz="3200" b="1" dirty="0" smtClean="0">
                <a:latin typeface="Arial"/>
                <a:ea typeface="Arial"/>
              </a:rPr>
              <a:t/>
            </a:r>
            <a:br>
              <a:rPr lang="es-MX" sz="3200" b="1" dirty="0" smtClean="0">
                <a:latin typeface="Arial"/>
                <a:ea typeface="Arial"/>
              </a:rPr>
            </a:br>
            <a:r>
              <a:rPr lang="es-MX" sz="3200" b="1" dirty="0" smtClean="0">
                <a:latin typeface="Arial"/>
                <a:ea typeface="Arial"/>
              </a:rPr>
              <a:t>Etapa</a:t>
            </a:r>
            <a:r>
              <a:rPr lang="es-MX" sz="3200" b="1" spc="5" dirty="0" smtClean="0">
                <a:latin typeface="Arial"/>
                <a:ea typeface="Arial"/>
              </a:rPr>
              <a:t> </a:t>
            </a:r>
            <a:r>
              <a:rPr lang="es-MX" sz="3200" b="1" spc="-5" dirty="0">
                <a:latin typeface="Arial"/>
                <a:ea typeface="Arial"/>
              </a:rPr>
              <a:t>3</a:t>
            </a:r>
            <a:r>
              <a:rPr lang="es-MX" sz="3200" b="1" dirty="0">
                <a:latin typeface="Arial"/>
                <a:ea typeface="Arial"/>
              </a:rPr>
              <a:t>:</a:t>
            </a:r>
            <a:r>
              <a:rPr lang="es-MX" sz="3200" b="1" spc="10" dirty="0">
                <a:latin typeface="Arial"/>
                <a:ea typeface="Arial"/>
              </a:rPr>
              <a:t> </a:t>
            </a:r>
            <a:r>
              <a:rPr lang="es-MX" sz="3200" dirty="0">
                <a:latin typeface="Arial"/>
                <a:ea typeface="Arial"/>
              </a:rPr>
              <a:t>E</a:t>
            </a:r>
            <a:r>
              <a:rPr lang="es-MX" sz="3200" spc="-10" dirty="0">
                <a:latin typeface="Arial"/>
                <a:ea typeface="Arial"/>
              </a:rPr>
              <a:t>s</a:t>
            </a:r>
            <a:r>
              <a:rPr lang="es-MX" sz="3200" dirty="0">
                <a:latin typeface="Arial"/>
                <a:ea typeface="Arial"/>
              </a:rPr>
              <a:t>truc</a:t>
            </a:r>
            <a:r>
              <a:rPr lang="es-MX" sz="3200" spc="5" dirty="0">
                <a:latin typeface="Arial"/>
                <a:ea typeface="Arial"/>
              </a:rPr>
              <a:t>tu</a:t>
            </a:r>
            <a:r>
              <a:rPr lang="es-MX" sz="3200" dirty="0">
                <a:latin typeface="Arial"/>
                <a:ea typeface="Arial"/>
              </a:rPr>
              <a:t>ra</a:t>
            </a:r>
            <a:r>
              <a:rPr lang="es-MX" sz="3200" spc="-10" dirty="0">
                <a:latin typeface="Arial"/>
                <a:ea typeface="Arial"/>
              </a:rPr>
              <a:t> </a:t>
            </a:r>
            <a:r>
              <a:rPr lang="es-MX" sz="3200" spc="5" dirty="0">
                <a:latin typeface="Arial"/>
                <a:ea typeface="Arial"/>
              </a:rPr>
              <a:t>d</a:t>
            </a:r>
            <a:r>
              <a:rPr lang="es-MX" sz="3200" spc="-5" dirty="0">
                <a:latin typeface="Arial"/>
                <a:ea typeface="Arial"/>
              </a:rPr>
              <a:t>e</a:t>
            </a:r>
            <a:r>
              <a:rPr lang="es-MX" sz="3200" dirty="0">
                <a:latin typeface="Arial"/>
                <a:ea typeface="Arial"/>
              </a:rPr>
              <a:t>l </a:t>
            </a:r>
            <a:r>
              <a:rPr lang="es-MX" sz="3200" spc="5" dirty="0">
                <a:latin typeface="Arial"/>
                <a:ea typeface="Arial"/>
              </a:rPr>
              <a:t>p</a:t>
            </a:r>
            <a:r>
              <a:rPr lang="es-MX" sz="3200" dirty="0">
                <a:latin typeface="Arial"/>
                <a:ea typeface="Arial"/>
              </a:rPr>
              <a:t>lan </a:t>
            </a:r>
            <a:r>
              <a:rPr lang="es-MX" sz="3200" spc="5" dirty="0">
                <a:latin typeface="Arial"/>
                <a:ea typeface="Arial"/>
              </a:rPr>
              <a:t>d</a:t>
            </a:r>
            <a:r>
              <a:rPr lang="es-MX" sz="3200" dirty="0">
                <a:latin typeface="Arial"/>
                <a:ea typeface="Arial"/>
              </a:rPr>
              <a:t>e</a:t>
            </a:r>
            <a:r>
              <a:rPr lang="es-MX" sz="3200" spc="5" dirty="0">
                <a:latin typeface="Arial"/>
                <a:ea typeface="Arial"/>
              </a:rPr>
              <a:t> e</a:t>
            </a:r>
            <a:r>
              <a:rPr lang="es-MX" sz="3200" spc="-10" dirty="0">
                <a:latin typeface="Arial"/>
                <a:ea typeface="Arial"/>
              </a:rPr>
              <a:t>s</a:t>
            </a:r>
            <a:r>
              <a:rPr lang="es-MX" sz="3200" dirty="0">
                <a:latin typeface="Arial"/>
                <a:ea typeface="Arial"/>
              </a:rPr>
              <a:t>t</a:t>
            </a:r>
            <a:r>
              <a:rPr lang="es-MX" sz="3200" spc="5" dirty="0">
                <a:latin typeface="Arial"/>
                <a:ea typeface="Arial"/>
              </a:rPr>
              <a:t>ud</a:t>
            </a:r>
            <a:r>
              <a:rPr lang="es-MX" sz="3200" spc="-15" dirty="0">
                <a:latin typeface="Arial"/>
                <a:ea typeface="Arial"/>
              </a:rPr>
              <a:t>i</a:t>
            </a:r>
            <a:r>
              <a:rPr lang="es-MX" sz="3200" spc="5" dirty="0">
                <a:latin typeface="Arial"/>
                <a:ea typeface="Arial"/>
              </a:rPr>
              <a:t>o</a:t>
            </a:r>
            <a:r>
              <a:rPr lang="es-MX" sz="3200" dirty="0">
                <a:latin typeface="Arial"/>
                <a:ea typeface="Arial"/>
              </a:rPr>
              <a:t>s</a:t>
            </a:r>
            <a:r>
              <a:rPr lang="es-MX" sz="2000" dirty="0">
                <a:latin typeface="Times New Roman"/>
                <a:ea typeface="Times New Roman"/>
              </a:rPr>
              <a:t/>
            </a:r>
            <a:br>
              <a:rPr lang="es-MX" sz="2000" dirty="0">
                <a:latin typeface="Times New Roman"/>
                <a:ea typeface="Times New Roman"/>
              </a:rPr>
            </a:br>
            <a:r>
              <a:rPr lang="es-MX" sz="3200" dirty="0">
                <a:latin typeface="Times New Roman"/>
                <a:ea typeface="Times New Roman"/>
              </a:rPr>
              <a:t/>
            </a:r>
            <a:br>
              <a:rPr lang="es-MX" sz="3200" dirty="0">
                <a:latin typeface="Times New Roman"/>
                <a:ea typeface="Times New Roman"/>
              </a:rPr>
            </a:br>
            <a:endParaRPr lang="es-MX" dirty="0" smtClean="0"/>
          </a:p>
        </p:txBody>
      </p:sp>
      <p:sp>
        <p:nvSpPr>
          <p:cNvPr id="38915" name="2 Marcador de contenido"/>
          <p:cNvSpPr>
            <a:spLocks noGrp="1"/>
          </p:cNvSpPr>
          <p:nvPr>
            <p:ph idx="1"/>
          </p:nvPr>
        </p:nvSpPr>
        <p:spPr/>
        <p:txBody>
          <a:bodyPr/>
          <a:lstStyle/>
          <a:p>
            <a:pPr marL="64770" marR="48260" algn="just">
              <a:lnSpc>
                <a:spcPct val="150000"/>
              </a:lnSpc>
              <a:spcAft>
                <a:spcPts val="0"/>
              </a:spcAft>
            </a:pPr>
            <a:r>
              <a:rPr lang="es-MX" sz="2400" dirty="0">
                <a:latin typeface="Arial"/>
                <a:ea typeface="Arial"/>
              </a:rPr>
              <a:t>En</a:t>
            </a:r>
            <a:r>
              <a:rPr lang="es-MX" sz="2400" spc="15" dirty="0">
                <a:latin typeface="Arial"/>
                <a:ea typeface="Arial"/>
              </a:rPr>
              <a:t> </a:t>
            </a:r>
            <a:r>
              <a:rPr lang="es-MX" sz="2400" spc="5" dirty="0">
                <a:latin typeface="Arial"/>
                <a:ea typeface="Arial"/>
              </a:rPr>
              <a:t>e</a:t>
            </a:r>
            <a:r>
              <a:rPr lang="es-MX" sz="2400" dirty="0">
                <a:latin typeface="Arial"/>
                <a:ea typeface="Arial"/>
              </a:rPr>
              <a:t>s</a:t>
            </a:r>
            <a:r>
              <a:rPr lang="es-MX" sz="2400" spc="-10" dirty="0">
                <a:latin typeface="Arial"/>
                <a:ea typeface="Arial"/>
              </a:rPr>
              <a:t>t</a:t>
            </a:r>
            <a:r>
              <a:rPr lang="es-MX" sz="2400" dirty="0">
                <a:latin typeface="Arial"/>
                <a:ea typeface="Arial"/>
              </a:rPr>
              <a:t>a</a:t>
            </a:r>
            <a:r>
              <a:rPr lang="es-MX" sz="2400" spc="15" dirty="0">
                <a:latin typeface="Arial"/>
                <a:ea typeface="Arial"/>
              </a:rPr>
              <a:t> </a:t>
            </a:r>
            <a:r>
              <a:rPr lang="es-MX" sz="2400" spc="-5" dirty="0">
                <a:latin typeface="Arial"/>
                <a:ea typeface="Arial"/>
              </a:rPr>
              <a:t>e</a:t>
            </a:r>
            <a:r>
              <a:rPr lang="es-MX" sz="2400" dirty="0">
                <a:latin typeface="Arial"/>
                <a:ea typeface="Arial"/>
              </a:rPr>
              <a:t>t</a:t>
            </a:r>
            <a:r>
              <a:rPr lang="es-MX" sz="2400" spc="5" dirty="0">
                <a:latin typeface="Arial"/>
                <a:ea typeface="Arial"/>
              </a:rPr>
              <a:t>a</a:t>
            </a:r>
            <a:r>
              <a:rPr lang="es-MX" sz="2400" spc="-5" dirty="0">
                <a:latin typeface="Arial"/>
                <a:ea typeface="Arial"/>
              </a:rPr>
              <a:t>p</a:t>
            </a:r>
            <a:r>
              <a:rPr lang="es-MX" sz="2400" dirty="0">
                <a:latin typeface="Arial"/>
                <a:ea typeface="Arial"/>
              </a:rPr>
              <a:t>a</a:t>
            </a:r>
            <a:r>
              <a:rPr lang="es-MX" sz="2400" spc="15" dirty="0">
                <a:latin typeface="Arial"/>
                <a:ea typeface="Arial"/>
              </a:rPr>
              <a:t> </a:t>
            </a:r>
            <a:r>
              <a:rPr lang="es-MX" sz="2400" dirty="0">
                <a:latin typeface="Arial"/>
                <a:ea typeface="Arial"/>
              </a:rPr>
              <a:t>se</a:t>
            </a:r>
            <a:r>
              <a:rPr lang="es-MX" sz="2400" spc="15" dirty="0">
                <a:latin typeface="Arial"/>
                <a:ea typeface="Arial"/>
              </a:rPr>
              <a:t> </a:t>
            </a:r>
            <a:r>
              <a:rPr lang="es-MX" sz="2400" spc="5" dirty="0">
                <a:latin typeface="Arial"/>
                <a:ea typeface="Arial"/>
              </a:rPr>
              <a:t>d</a:t>
            </a:r>
            <a:r>
              <a:rPr lang="es-MX" sz="2400" spc="-5" dirty="0">
                <a:latin typeface="Arial"/>
                <a:ea typeface="Arial"/>
              </a:rPr>
              <a:t>e</a:t>
            </a:r>
            <a:r>
              <a:rPr lang="es-MX" sz="2400" spc="15" dirty="0">
                <a:latin typeface="Arial"/>
                <a:ea typeface="Arial"/>
              </a:rPr>
              <a:t>f</a:t>
            </a:r>
            <a:r>
              <a:rPr lang="es-MX" sz="2400" dirty="0">
                <a:latin typeface="Arial"/>
                <a:ea typeface="Arial"/>
              </a:rPr>
              <a:t>i</a:t>
            </a:r>
            <a:r>
              <a:rPr lang="es-MX" sz="2400" spc="-10" dirty="0">
                <a:latin typeface="Arial"/>
                <a:ea typeface="Arial"/>
              </a:rPr>
              <a:t>n</a:t>
            </a:r>
            <a:r>
              <a:rPr lang="es-MX" sz="2400" spc="5" dirty="0">
                <a:latin typeface="Arial"/>
                <a:ea typeface="Arial"/>
              </a:rPr>
              <a:t>e</a:t>
            </a:r>
            <a:r>
              <a:rPr lang="es-MX" sz="2400" dirty="0">
                <a:latin typeface="Arial"/>
                <a:ea typeface="Arial"/>
              </a:rPr>
              <a:t>n</a:t>
            </a:r>
            <a:r>
              <a:rPr lang="es-MX" sz="2400" spc="25" dirty="0">
                <a:latin typeface="Arial"/>
                <a:ea typeface="Arial"/>
              </a:rPr>
              <a:t> </a:t>
            </a:r>
            <a:r>
              <a:rPr lang="es-MX" sz="2400" dirty="0">
                <a:latin typeface="Arial"/>
                <a:ea typeface="Arial"/>
              </a:rPr>
              <a:t>e</a:t>
            </a:r>
            <a:r>
              <a:rPr lang="es-MX" sz="2400" spc="15" dirty="0">
                <a:latin typeface="Arial"/>
                <a:ea typeface="Arial"/>
              </a:rPr>
              <a:t> </a:t>
            </a:r>
            <a:r>
              <a:rPr lang="es-MX" sz="2400" spc="-15" dirty="0">
                <a:latin typeface="Arial"/>
                <a:ea typeface="Arial"/>
              </a:rPr>
              <a:t>i</a:t>
            </a:r>
            <a:r>
              <a:rPr lang="es-MX" sz="2400" spc="5" dirty="0">
                <a:latin typeface="Arial"/>
                <a:ea typeface="Arial"/>
              </a:rPr>
              <a:t>n</a:t>
            </a:r>
            <a:r>
              <a:rPr lang="es-MX" sz="2400" dirty="0">
                <a:latin typeface="Arial"/>
                <a:ea typeface="Arial"/>
              </a:rPr>
              <a:t>t</a:t>
            </a:r>
            <a:r>
              <a:rPr lang="es-MX" sz="2400" spc="5" dirty="0">
                <a:latin typeface="Arial"/>
                <a:ea typeface="Arial"/>
              </a:rPr>
              <a:t>e</a:t>
            </a:r>
            <a:r>
              <a:rPr lang="es-MX" sz="2400" spc="-5" dirty="0">
                <a:latin typeface="Arial"/>
                <a:ea typeface="Arial"/>
              </a:rPr>
              <a:t>g</a:t>
            </a:r>
            <a:r>
              <a:rPr lang="es-MX" sz="2400" dirty="0">
                <a:latin typeface="Arial"/>
                <a:ea typeface="Arial"/>
              </a:rPr>
              <a:t>ran</a:t>
            </a:r>
            <a:r>
              <a:rPr lang="es-MX" sz="2400" spc="20" dirty="0">
                <a:latin typeface="Arial"/>
                <a:ea typeface="Arial"/>
              </a:rPr>
              <a:t> </a:t>
            </a:r>
            <a:r>
              <a:rPr lang="es-MX" sz="2400" dirty="0">
                <a:latin typeface="Arial"/>
                <a:ea typeface="Arial"/>
              </a:rPr>
              <a:t>las</a:t>
            </a:r>
            <a:r>
              <a:rPr lang="es-MX" sz="2400" spc="15" dirty="0">
                <a:latin typeface="Arial"/>
                <a:ea typeface="Arial"/>
              </a:rPr>
              <a:t> </a:t>
            </a:r>
            <a:r>
              <a:rPr lang="es-MX" sz="2400" dirty="0">
                <a:latin typeface="Arial"/>
                <a:ea typeface="Arial"/>
              </a:rPr>
              <a:t>l</a:t>
            </a:r>
            <a:r>
              <a:rPr lang="es-MX" sz="2400" spc="-10" dirty="0">
                <a:latin typeface="Arial"/>
                <a:ea typeface="Arial"/>
              </a:rPr>
              <a:t>í</a:t>
            </a:r>
            <a:r>
              <a:rPr lang="es-MX" sz="2400" spc="5" dirty="0">
                <a:latin typeface="Arial"/>
                <a:ea typeface="Arial"/>
              </a:rPr>
              <a:t>n</a:t>
            </a:r>
            <a:r>
              <a:rPr lang="es-MX" sz="2400" spc="-5" dirty="0">
                <a:latin typeface="Arial"/>
                <a:ea typeface="Arial"/>
              </a:rPr>
              <a:t>ea</a:t>
            </a:r>
            <a:r>
              <a:rPr lang="es-MX" sz="2400" dirty="0">
                <a:latin typeface="Arial"/>
                <a:ea typeface="Arial"/>
              </a:rPr>
              <a:t>s</a:t>
            </a:r>
            <a:r>
              <a:rPr lang="es-MX" sz="2400" spc="10" dirty="0">
                <a:latin typeface="Arial"/>
                <a:ea typeface="Arial"/>
              </a:rPr>
              <a:t> </a:t>
            </a:r>
            <a:r>
              <a:rPr lang="es-MX" sz="2400" spc="5" dirty="0">
                <a:latin typeface="Arial"/>
                <a:ea typeface="Arial"/>
              </a:rPr>
              <a:t>d</a:t>
            </a:r>
            <a:r>
              <a:rPr lang="es-MX" sz="2400" dirty="0">
                <a:latin typeface="Arial"/>
                <a:ea typeface="Arial"/>
              </a:rPr>
              <a:t>e</a:t>
            </a:r>
            <a:r>
              <a:rPr lang="es-MX" sz="2400" spc="5" dirty="0">
                <a:latin typeface="Arial"/>
                <a:ea typeface="Arial"/>
              </a:rPr>
              <a:t> </a:t>
            </a:r>
            <a:r>
              <a:rPr lang="es-MX" sz="2400" dirty="0">
                <a:latin typeface="Arial"/>
                <a:ea typeface="Arial"/>
              </a:rPr>
              <a:t>f</a:t>
            </a:r>
            <a:r>
              <a:rPr lang="es-MX" sz="2400" spc="5" dirty="0">
                <a:latin typeface="Arial"/>
                <a:ea typeface="Arial"/>
              </a:rPr>
              <a:t>o</a:t>
            </a:r>
            <a:r>
              <a:rPr lang="es-MX" sz="2400" dirty="0">
                <a:latin typeface="Arial"/>
                <a:ea typeface="Arial"/>
              </a:rPr>
              <a:t>r</a:t>
            </a:r>
            <a:r>
              <a:rPr lang="es-MX" sz="2400" spc="5" dirty="0">
                <a:latin typeface="Arial"/>
                <a:ea typeface="Arial"/>
              </a:rPr>
              <a:t>ma</a:t>
            </a:r>
            <a:r>
              <a:rPr lang="es-MX" sz="2400" dirty="0">
                <a:latin typeface="Arial"/>
                <a:ea typeface="Arial"/>
              </a:rPr>
              <a:t>c</a:t>
            </a:r>
            <a:r>
              <a:rPr lang="es-MX" sz="2400" spc="-15" dirty="0">
                <a:latin typeface="Arial"/>
                <a:ea typeface="Arial"/>
              </a:rPr>
              <a:t>i</a:t>
            </a:r>
            <a:r>
              <a:rPr lang="es-MX" sz="2400" spc="5" dirty="0">
                <a:latin typeface="Arial"/>
                <a:ea typeface="Arial"/>
              </a:rPr>
              <a:t>ón</a:t>
            </a:r>
            <a:r>
              <a:rPr lang="es-MX" sz="2400" dirty="0">
                <a:latin typeface="Arial"/>
                <a:ea typeface="Arial"/>
              </a:rPr>
              <a:t>, </a:t>
            </a:r>
            <a:r>
              <a:rPr lang="es-MX" sz="2400" spc="5" dirty="0">
                <a:latin typeface="Arial"/>
                <a:ea typeface="Arial"/>
              </a:rPr>
              <a:t>e</a:t>
            </a:r>
            <a:r>
              <a:rPr lang="es-MX" sz="2400" dirty="0">
                <a:latin typeface="Arial"/>
                <a:ea typeface="Arial"/>
              </a:rPr>
              <a:t>s</a:t>
            </a:r>
            <a:r>
              <a:rPr lang="es-MX" sz="2400" spc="5" dirty="0">
                <a:latin typeface="Arial"/>
                <a:ea typeface="Arial"/>
              </a:rPr>
              <a:t>pa</a:t>
            </a:r>
            <a:r>
              <a:rPr lang="es-MX" sz="2400" dirty="0">
                <a:latin typeface="Arial"/>
                <a:ea typeface="Arial"/>
              </a:rPr>
              <a:t>c</a:t>
            </a:r>
            <a:r>
              <a:rPr lang="es-MX" sz="2400" spc="-15" dirty="0">
                <a:latin typeface="Arial"/>
                <a:ea typeface="Arial"/>
              </a:rPr>
              <a:t>i</a:t>
            </a:r>
            <a:r>
              <a:rPr lang="es-MX" sz="2400" spc="5" dirty="0">
                <a:latin typeface="Arial"/>
                <a:ea typeface="Arial"/>
              </a:rPr>
              <a:t>o</a:t>
            </a:r>
            <a:r>
              <a:rPr lang="es-MX" sz="2400" dirty="0">
                <a:latin typeface="Arial"/>
                <a:ea typeface="Arial"/>
              </a:rPr>
              <a:t>s</a:t>
            </a:r>
            <a:r>
              <a:rPr lang="es-MX" sz="2400" spc="10" dirty="0">
                <a:latin typeface="Arial"/>
                <a:ea typeface="Arial"/>
              </a:rPr>
              <a:t> </a:t>
            </a:r>
            <a:r>
              <a:rPr lang="es-MX" sz="2400" dirty="0">
                <a:latin typeface="Arial"/>
                <a:ea typeface="Arial"/>
              </a:rPr>
              <a:t>c</a:t>
            </a:r>
            <a:r>
              <a:rPr lang="es-MX" sz="2400" spc="5" dirty="0">
                <a:latin typeface="Arial"/>
                <a:ea typeface="Arial"/>
              </a:rPr>
              <a:t>u</a:t>
            </a:r>
            <a:r>
              <a:rPr lang="es-MX" sz="2400" dirty="0">
                <a:latin typeface="Arial"/>
                <a:ea typeface="Arial"/>
              </a:rPr>
              <a:t>r</a:t>
            </a:r>
            <a:r>
              <a:rPr lang="es-MX" sz="2400" spc="-5" dirty="0">
                <a:latin typeface="Arial"/>
                <a:ea typeface="Arial"/>
              </a:rPr>
              <a:t>r</a:t>
            </a:r>
            <a:r>
              <a:rPr lang="es-MX" sz="2400" dirty="0">
                <a:latin typeface="Arial"/>
                <a:ea typeface="Arial"/>
              </a:rPr>
              <a:t>icul</a:t>
            </a:r>
            <a:r>
              <a:rPr lang="es-MX" sz="2400" spc="5" dirty="0">
                <a:latin typeface="Arial"/>
                <a:ea typeface="Arial"/>
              </a:rPr>
              <a:t>a</a:t>
            </a:r>
            <a:r>
              <a:rPr lang="es-MX" sz="2400" dirty="0">
                <a:latin typeface="Arial"/>
                <a:ea typeface="Arial"/>
              </a:rPr>
              <a:t>re</a:t>
            </a:r>
            <a:r>
              <a:rPr lang="es-MX" sz="2400" spc="-10" dirty="0">
                <a:latin typeface="Arial"/>
                <a:ea typeface="Arial"/>
              </a:rPr>
              <a:t>s</a:t>
            </a:r>
            <a:r>
              <a:rPr lang="es-MX" sz="2400" dirty="0">
                <a:latin typeface="Arial"/>
                <a:ea typeface="Arial"/>
              </a:rPr>
              <a:t>, </a:t>
            </a:r>
            <a:r>
              <a:rPr lang="es-MX" sz="2400" spc="5" dirty="0">
                <a:latin typeface="Arial"/>
                <a:ea typeface="Arial"/>
              </a:rPr>
              <a:t>ma</a:t>
            </a:r>
            <a:r>
              <a:rPr lang="es-MX" sz="2400" spc="-5" dirty="0">
                <a:latin typeface="Arial"/>
                <a:ea typeface="Arial"/>
              </a:rPr>
              <a:t>p</a:t>
            </a:r>
            <a:r>
              <a:rPr lang="es-MX" sz="2400" dirty="0">
                <a:latin typeface="Arial"/>
                <a:ea typeface="Arial"/>
              </a:rPr>
              <a:t>a</a:t>
            </a:r>
            <a:r>
              <a:rPr lang="es-MX" sz="2400" spc="15" dirty="0">
                <a:latin typeface="Arial"/>
                <a:ea typeface="Arial"/>
              </a:rPr>
              <a:t> </a:t>
            </a:r>
            <a:r>
              <a:rPr lang="es-MX" sz="2400" spc="-10" dirty="0">
                <a:latin typeface="Arial"/>
                <a:ea typeface="Arial"/>
              </a:rPr>
              <a:t>c</a:t>
            </a:r>
            <a:r>
              <a:rPr lang="es-MX" sz="2400" spc="5" dirty="0">
                <a:latin typeface="Arial"/>
                <a:ea typeface="Arial"/>
              </a:rPr>
              <a:t>u</a:t>
            </a:r>
            <a:r>
              <a:rPr lang="es-MX" sz="2400" dirty="0">
                <a:latin typeface="Arial"/>
                <a:ea typeface="Arial"/>
              </a:rPr>
              <a:t>r</a:t>
            </a:r>
            <a:r>
              <a:rPr lang="es-MX" sz="2400" spc="-5" dirty="0">
                <a:latin typeface="Arial"/>
                <a:ea typeface="Arial"/>
              </a:rPr>
              <a:t>r</a:t>
            </a:r>
            <a:r>
              <a:rPr lang="es-MX" sz="2400" dirty="0">
                <a:latin typeface="Arial"/>
                <a:ea typeface="Arial"/>
              </a:rPr>
              <a:t>icul</a:t>
            </a:r>
            <a:r>
              <a:rPr lang="es-MX" sz="2400" spc="5" dirty="0">
                <a:latin typeface="Arial"/>
                <a:ea typeface="Arial"/>
              </a:rPr>
              <a:t>a</a:t>
            </a:r>
            <a:r>
              <a:rPr lang="es-MX" sz="2400" dirty="0">
                <a:latin typeface="Arial"/>
                <a:ea typeface="Arial"/>
              </a:rPr>
              <a:t>r,</a:t>
            </a:r>
            <a:r>
              <a:rPr lang="es-MX" sz="2400" spc="20" dirty="0">
                <a:latin typeface="Arial"/>
                <a:ea typeface="Arial"/>
              </a:rPr>
              <a:t> </a:t>
            </a:r>
            <a:r>
              <a:rPr lang="es-MX" sz="2400" dirty="0">
                <a:latin typeface="Arial"/>
                <a:ea typeface="Arial"/>
              </a:rPr>
              <a:t>c</a:t>
            </a:r>
            <a:r>
              <a:rPr lang="es-MX" sz="2400" spc="-5" dirty="0">
                <a:latin typeface="Arial"/>
                <a:ea typeface="Arial"/>
              </a:rPr>
              <a:t>o</a:t>
            </a:r>
            <a:r>
              <a:rPr lang="es-MX" sz="2400" spc="5" dirty="0">
                <a:latin typeface="Arial"/>
                <a:ea typeface="Arial"/>
              </a:rPr>
              <a:t>n</a:t>
            </a:r>
            <a:r>
              <a:rPr lang="es-MX" sz="2400" dirty="0">
                <a:latin typeface="Arial"/>
                <a:ea typeface="Arial"/>
              </a:rPr>
              <a:t>c</a:t>
            </a:r>
            <a:r>
              <a:rPr lang="es-MX" sz="2400" spc="-5" dirty="0">
                <a:latin typeface="Arial"/>
                <a:ea typeface="Arial"/>
              </a:rPr>
              <a:t>e</a:t>
            </a:r>
            <a:r>
              <a:rPr lang="es-MX" sz="2400" spc="5" dirty="0">
                <a:latin typeface="Arial"/>
                <a:ea typeface="Arial"/>
              </a:rPr>
              <a:t>n</a:t>
            </a:r>
            <a:r>
              <a:rPr lang="es-MX" sz="2400" dirty="0">
                <a:latin typeface="Arial"/>
                <a:ea typeface="Arial"/>
              </a:rPr>
              <a:t>t</a:t>
            </a:r>
            <a:r>
              <a:rPr lang="es-MX" sz="2400" spc="5" dirty="0">
                <a:latin typeface="Arial"/>
                <a:ea typeface="Arial"/>
              </a:rPr>
              <a:t>rad</a:t>
            </a:r>
            <a:r>
              <a:rPr lang="es-MX" sz="2400" dirty="0">
                <a:latin typeface="Arial"/>
                <a:ea typeface="Arial"/>
              </a:rPr>
              <a:t>o</a:t>
            </a:r>
            <a:r>
              <a:rPr lang="es-MX" sz="2400" spc="5" dirty="0">
                <a:latin typeface="Arial"/>
                <a:ea typeface="Arial"/>
              </a:rPr>
              <a:t> </a:t>
            </a:r>
            <a:r>
              <a:rPr lang="es-MX" sz="2400" spc="-5" dirty="0">
                <a:latin typeface="Arial"/>
                <a:ea typeface="Arial"/>
              </a:rPr>
              <a:t>d</a:t>
            </a:r>
            <a:r>
              <a:rPr lang="es-MX" sz="2400" dirty="0">
                <a:latin typeface="Arial"/>
                <a:ea typeface="Arial"/>
              </a:rPr>
              <a:t>e</a:t>
            </a:r>
            <a:r>
              <a:rPr lang="es-MX" sz="2400" spc="5" dirty="0">
                <a:latin typeface="Arial"/>
                <a:ea typeface="Arial"/>
              </a:rPr>
              <a:t> un</a:t>
            </a:r>
            <a:r>
              <a:rPr lang="es-MX" sz="2400" dirty="0">
                <a:latin typeface="Arial"/>
                <a:ea typeface="Arial"/>
              </a:rPr>
              <a:t>id</a:t>
            </a:r>
            <a:r>
              <a:rPr lang="es-MX" sz="2400" spc="-5" dirty="0">
                <a:latin typeface="Arial"/>
                <a:ea typeface="Arial"/>
              </a:rPr>
              <a:t>a</a:t>
            </a:r>
            <a:r>
              <a:rPr lang="es-MX" sz="2400" spc="5" dirty="0">
                <a:latin typeface="Arial"/>
                <a:ea typeface="Arial"/>
              </a:rPr>
              <a:t>de</a:t>
            </a:r>
            <a:r>
              <a:rPr lang="es-MX" sz="2400" dirty="0">
                <a:latin typeface="Arial"/>
                <a:ea typeface="Arial"/>
              </a:rPr>
              <a:t>s </a:t>
            </a:r>
            <a:r>
              <a:rPr lang="es-MX" sz="2400" spc="5" dirty="0">
                <a:latin typeface="Arial"/>
                <a:ea typeface="Arial"/>
              </a:rPr>
              <a:t>d</a:t>
            </a:r>
            <a:r>
              <a:rPr lang="es-MX" sz="2400" dirty="0">
                <a:latin typeface="Arial"/>
                <a:ea typeface="Arial"/>
              </a:rPr>
              <a:t>e</a:t>
            </a:r>
            <a:r>
              <a:rPr lang="es-MX" sz="2400" spc="5" dirty="0">
                <a:latin typeface="Arial"/>
                <a:ea typeface="Arial"/>
              </a:rPr>
              <a:t> ap</a:t>
            </a:r>
            <a:r>
              <a:rPr lang="es-MX" sz="2400" dirty="0">
                <a:latin typeface="Arial"/>
                <a:ea typeface="Arial"/>
              </a:rPr>
              <a:t>r</a:t>
            </a:r>
            <a:r>
              <a:rPr lang="es-MX" sz="2400" spc="-10" dirty="0">
                <a:latin typeface="Arial"/>
                <a:ea typeface="Arial"/>
              </a:rPr>
              <a:t>e</a:t>
            </a:r>
            <a:r>
              <a:rPr lang="es-MX" sz="2400" spc="5" dirty="0">
                <a:latin typeface="Arial"/>
                <a:ea typeface="Arial"/>
              </a:rPr>
              <a:t>nd</a:t>
            </a:r>
            <a:r>
              <a:rPr lang="es-MX" sz="2400" dirty="0">
                <a:latin typeface="Arial"/>
                <a:ea typeface="Arial"/>
              </a:rPr>
              <a:t>i</a:t>
            </a:r>
            <a:r>
              <a:rPr lang="es-MX" sz="2400" spc="-15" dirty="0">
                <a:latin typeface="Arial"/>
                <a:ea typeface="Arial"/>
              </a:rPr>
              <a:t>z</a:t>
            </a:r>
            <a:r>
              <a:rPr lang="es-MX" sz="2400" spc="5" dirty="0">
                <a:latin typeface="Arial"/>
                <a:ea typeface="Arial"/>
              </a:rPr>
              <a:t>a</a:t>
            </a:r>
            <a:r>
              <a:rPr lang="es-MX" sz="2400" dirty="0">
                <a:latin typeface="Arial"/>
                <a:ea typeface="Arial"/>
              </a:rPr>
              <a:t>j</a:t>
            </a:r>
            <a:r>
              <a:rPr lang="es-MX" sz="2400" spc="25" dirty="0">
                <a:latin typeface="Arial"/>
                <a:ea typeface="Arial"/>
              </a:rPr>
              <a:t>e</a:t>
            </a:r>
            <a:r>
              <a:rPr lang="es-MX" sz="2400" dirty="0">
                <a:latin typeface="Arial"/>
                <a:ea typeface="Arial"/>
              </a:rPr>
              <a:t>,</a:t>
            </a:r>
            <a:r>
              <a:rPr lang="es-MX" sz="2400" spc="15" dirty="0">
                <a:latin typeface="Arial"/>
                <a:ea typeface="Arial"/>
              </a:rPr>
              <a:t> </a:t>
            </a:r>
            <a:r>
              <a:rPr lang="es-MX" sz="2400" spc="5" dirty="0">
                <a:latin typeface="Arial"/>
                <a:ea typeface="Arial"/>
              </a:rPr>
              <a:t>p</a:t>
            </a:r>
            <a:r>
              <a:rPr lang="es-MX" sz="2400" spc="-15" dirty="0">
                <a:latin typeface="Arial"/>
                <a:ea typeface="Arial"/>
              </a:rPr>
              <a:t>r</a:t>
            </a:r>
            <a:r>
              <a:rPr lang="es-MX" sz="2400" spc="5" dirty="0">
                <a:latin typeface="Arial"/>
                <a:ea typeface="Arial"/>
              </a:rPr>
              <a:t>o</a:t>
            </a:r>
            <a:r>
              <a:rPr lang="es-MX" sz="2400" spc="-5" dirty="0">
                <a:latin typeface="Arial"/>
                <a:ea typeface="Arial"/>
              </a:rPr>
              <a:t>g</a:t>
            </a:r>
            <a:r>
              <a:rPr lang="es-MX" sz="2400" dirty="0">
                <a:latin typeface="Arial"/>
                <a:ea typeface="Arial"/>
              </a:rPr>
              <a:t>ramas</a:t>
            </a:r>
            <a:r>
              <a:rPr lang="es-MX" sz="2400" spc="20" dirty="0">
                <a:latin typeface="Arial"/>
                <a:ea typeface="Arial"/>
              </a:rPr>
              <a:t> </a:t>
            </a:r>
            <a:r>
              <a:rPr lang="es-MX" sz="2400" spc="-5" dirty="0">
                <a:latin typeface="Arial"/>
                <a:ea typeface="Arial"/>
              </a:rPr>
              <a:t>d</a:t>
            </a:r>
            <a:r>
              <a:rPr lang="es-MX" sz="2400" dirty="0">
                <a:latin typeface="Arial"/>
                <a:ea typeface="Arial"/>
              </a:rPr>
              <a:t>e</a:t>
            </a:r>
            <a:r>
              <a:rPr lang="es-MX" sz="2400" spc="15" dirty="0">
                <a:latin typeface="Arial"/>
                <a:ea typeface="Arial"/>
              </a:rPr>
              <a:t> </a:t>
            </a:r>
            <a:r>
              <a:rPr lang="es-MX" sz="2400" spc="-5" dirty="0">
                <a:latin typeface="Arial"/>
                <a:ea typeface="Arial"/>
              </a:rPr>
              <a:t>u</a:t>
            </a:r>
            <a:r>
              <a:rPr lang="es-MX" sz="2400" spc="5" dirty="0">
                <a:latin typeface="Arial"/>
                <a:ea typeface="Arial"/>
              </a:rPr>
              <a:t>n</a:t>
            </a:r>
            <a:r>
              <a:rPr lang="es-MX" sz="2400" dirty="0">
                <a:latin typeface="Arial"/>
                <a:ea typeface="Arial"/>
              </a:rPr>
              <a:t>id</a:t>
            </a:r>
            <a:r>
              <a:rPr lang="es-MX" sz="2400" spc="-5" dirty="0">
                <a:latin typeface="Arial"/>
                <a:ea typeface="Arial"/>
              </a:rPr>
              <a:t>a</a:t>
            </a:r>
            <a:r>
              <a:rPr lang="es-MX" sz="2400" spc="5" dirty="0">
                <a:latin typeface="Arial"/>
                <a:ea typeface="Arial"/>
              </a:rPr>
              <a:t>d</a:t>
            </a:r>
            <a:r>
              <a:rPr lang="es-MX" sz="2400" spc="-5" dirty="0">
                <a:latin typeface="Arial"/>
                <a:ea typeface="Arial"/>
              </a:rPr>
              <a:t>e</a:t>
            </a:r>
            <a:r>
              <a:rPr lang="es-MX" sz="2400" dirty="0">
                <a:latin typeface="Arial"/>
                <a:ea typeface="Arial"/>
              </a:rPr>
              <a:t>s </a:t>
            </a:r>
            <a:r>
              <a:rPr lang="es-MX" sz="2400" spc="5" dirty="0">
                <a:latin typeface="Arial"/>
                <a:ea typeface="Arial"/>
              </a:rPr>
              <a:t>d</a:t>
            </a:r>
            <a:r>
              <a:rPr lang="es-MX" sz="2400" dirty="0">
                <a:latin typeface="Arial"/>
                <a:ea typeface="Arial"/>
              </a:rPr>
              <a:t>e</a:t>
            </a:r>
            <a:r>
              <a:rPr lang="es-MX" sz="2400" spc="20" dirty="0">
                <a:latin typeface="Arial"/>
                <a:ea typeface="Arial"/>
              </a:rPr>
              <a:t> </a:t>
            </a:r>
            <a:r>
              <a:rPr lang="es-MX" sz="2400" spc="-5" dirty="0">
                <a:latin typeface="Arial"/>
                <a:ea typeface="Arial"/>
              </a:rPr>
              <a:t>a</a:t>
            </a:r>
            <a:r>
              <a:rPr lang="es-MX" sz="2400" spc="5" dirty="0">
                <a:latin typeface="Arial"/>
                <a:ea typeface="Arial"/>
              </a:rPr>
              <a:t>p</a:t>
            </a:r>
            <a:r>
              <a:rPr lang="es-MX" sz="2400" dirty="0">
                <a:latin typeface="Arial"/>
                <a:ea typeface="Arial"/>
              </a:rPr>
              <a:t>re</a:t>
            </a:r>
            <a:r>
              <a:rPr lang="es-MX" sz="2400" spc="5" dirty="0">
                <a:latin typeface="Arial"/>
                <a:ea typeface="Arial"/>
              </a:rPr>
              <a:t>nd</a:t>
            </a:r>
            <a:r>
              <a:rPr lang="es-MX" sz="2400" dirty="0">
                <a:latin typeface="Arial"/>
                <a:ea typeface="Arial"/>
              </a:rPr>
              <a:t>i</a:t>
            </a:r>
            <a:r>
              <a:rPr lang="es-MX" sz="2400" spc="-15" dirty="0">
                <a:latin typeface="Arial"/>
                <a:ea typeface="Arial"/>
              </a:rPr>
              <a:t>z</a:t>
            </a:r>
            <a:r>
              <a:rPr lang="es-MX" sz="2400" spc="5" dirty="0">
                <a:latin typeface="Arial"/>
                <a:ea typeface="Arial"/>
              </a:rPr>
              <a:t>a</a:t>
            </a:r>
            <a:r>
              <a:rPr lang="es-MX" sz="2400" dirty="0">
                <a:latin typeface="Arial"/>
                <a:ea typeface="Arial"/>
              </a:rPr>
              <a:t>je</a:t>
            </a:r>
            <a:r>
              <a:rPr lang="es-MX" sz="2400" spc="25" dirty="0">
                <a:latin typeface="Arial"/>
                <a:ea typeface="Arial"/>
              </a:rPr>
              <a:t> </a:t>
            </a:r>
            <a:r>
              <a:rPr lang="es-MX" sz="2400" dirty="0">
                <a:latin typeface="Arial"/>
                <a:ea typeface="Arial"/>
              </a:rPr>
              <a:t>y</a:t>
            </a:r>
            <a:r>
              <a:rPr lang="es-MX" sz="2400" spc="5" dirty="0">
                <a:latin typeface="Arial"/>
                <a:ea typeface="Arial"/>
              </a:rPr>
              <a:t> </a:t>
            </a:r>
            <a:r>
              <a:rPr lang="es-MX" sz="2400" dirty="0">
                <a:latin typeface="Arial"/>
                <a:ea typeface="Arial"/>
              </a:rPr>
              <a:t>se</a:t>
            </a:r>
            <a:r>
              <a:rPr lang="es-MX" sz="2400" spc="20" dirty="0">
                <a:latin typeface="Arial"/>
                <a:ea typeface="Arial"/>
              </a:rPr>
              <a:t> </a:t>
            </a:r>
            <a:r>
              <a:rPr lang="es-MX" sz="2400" spc="5" dirty="0">
                <a:latin typeface="Arial"/>
                <a:ea typeface="Arial"/>
              </a:rPr>
              <a:t>de</a:t>
            </a:r>
            <a:r>
              <a:rPr lang="es-MX" sz="2400" dirty="0">
                <a:latin typeface="Arial"/>
                <a:ea typeface="Arial"/>
              </a:rPr>
              <a:t>t</a:t>
            </a:r>
            <a:r>
              <a:rPr lang="es-MX" sz="2400" spc="5" dirty="0">
                <a:latin typeface="Arial"/>
                <a:ea typeface="Arial"/>
              </a:rPr>
              <a:t>e</a:t>
            </a:r>
            <a:r>
              <a:rPr lang="es-MX" sz="2400" spc="-15" dirty="0">
                <a:latin typeface="Arial"/>
                <a:ea typeface="Arial"/>
              </a:rPr>
              <a:t>r</a:t>
            </a:r>
            <a:r>
              <a:rPr lang="es-MX" sz="2400" spc="5" dirty="0">
                <a:latin typeface="Arial"/>
                <a:ea typeface="Arial"/>
              </a:rPr>
              <a:t>m</a:t>
            </a:r>
            <a:r>
              <a:rPr lang="es-MX" sz="2400" dirty="0">
                <a:latin typeface="Arial"/>
                <a:ea typeface="Arial"/>
              </a:rPr>
              <a:t>in</a:t>
            </a:r>
            <a:r>
              <a:rPr lang="es-MX" sz="2400" spc="-5" dirty="0">
                <a:latin typeface="Arial"/>
                <a:ea typeface="Arial"/>
              </a:rPr>
              <a:t>a</a:t>
            </a:r>
            <a:r>
              <a:rPr lang="es-MX" sz="2400" dirty="0">
                <a:latin typeface="Arial"/>
                <a:ea typeface="Arial"/>
              </a:rPr>
              <a:t>n</a:t>
            </a:r>
            <a:r>
              <a:rPr lang="es-MX" sz="2400" spc="30" dirty="0">
                <a:latin typeface="Arial"/>
                <a:ea typeface="Arial"/>
              </a:rPr>
              <a:t> </a:t>
            </a:r>
            <a:r>
              <a:rPr lang="es-MX" sz="2400" dirty="0">
                <a:latin typeface="Arial"/>
                <a:ea typeface="Arial"/>
              </a:rPr>
              <a:t>las</a:t>
            </a:r>
            <a:r>
              <a:rPr lang="es-MX" sz="2400" spc="15" dirty="0">
                <a:latin typeface="Arial"/>
                <a:ea typeface="Arial"/>
              </a:rPr>
              <a:t> </a:t>
            </a:r>
            <a:r>
              <a:rPr lang="es-MX" sz="2400" spc="5" dirty="0">
                <a:latin typeface="Arial"/>
                <a:ea typeface="Arial"/>
              </a:rPr>
              <a:t>e</a:t>
            </a:r>
            <a:r>
              <a:rPr lang="es-MX" sz="2400" spc="-10" dirty="0">
                <a:latin typeface="Arial"/>
                <a:ea typeface="Arial"/>
              </a:rPr>
              <a:t>s</a:t>
            </a:r>
            <a:r>
              <a:rPr lang="es-MX" sz="2400" dirty="0">
                <a:latin typeface="Arial"/>
                <a:ea typeface="Arial"/>
              </a:rPr>
              <a:t>tra</a:t>
            </a:r>
            <a:r>
              <a:rPr lang="es-MX" sz="2400" spc="-5" dirty="0">
                <a:latin typeface="Arial"/>
                <a:ea typeface="Arial"/>
              </a:rPr>
              <a:t>t</a:t>
            </a:r>
            <a:r>
              <a:rPr lang="es-MX" sz="2400" spc="5" dirty="0">
                <a:latin typeface="Arial"/>
                <a:ea typeface="Arial"/>
              </a:rPr>
              <a:t>e</a:t>
            </a:r>
            <a:r>
              <a:rPr lang="es-MX" sz="2400" spc="-5" dirty="0">
                <a:latin typeface="Arial"/>
                <a:ea typeface="Arial"/>
              </a:rPr>
              <a:t>g</a:t>
            </a:r>
            <a:r>
              <a:rPr lang="es-MX" sz="2400" dirty="0">
                <a:latin typeface="Arial"/>
                <a:ea typeface="Arial"/>
              </a:rPr>
              <a:t>ias</a:t>
            </a:r>
            <a:r>
              <a:rPr lang="es-MX" sz="2400" spc="25" dirty="0">
                <a:latin typeface="Arial"/>
                <a:ea typeface="Arial"/>
              </a:rPr>
              <a:t> </a:t>
            </a:r>
            <a:r>
              <a:rPr lang="es-MX" sz="2400" spc="5" dirty="0">
                <a:latin typeface="Arial"/>
                <a:ea typeface="Arial"/>
              </a:rPr>
              <a:t>pa</a:t>
            </a:r>
            <a:r>
              <a:rPr lang="es-MX" sz="2400" dirty="0">
                <a:latin typeface="Arial"/>
                <a:ea typeface="Arial"/>
              </a:rPr>
              <a:t>ra</a:t>
            </a:r>
            <a:r>
              <a:rPr lang="es-MX" sz="2400" spc="15" dirty="0">
                <a:latin typeface="Arial"/>
                <a:ea typeface="Arial"/>
              </a:rPr>
              <a:t> </a:t>
            </a:r>
            <a:r>
              <a:rPr lang="es-MX" sz="2400" spc="5" dirty="0">
                <a:latin typeface="Arial"/>
                <a:ea typeface="Arial"/>
              </a:rPr>
              <a:t>e</a:t>
            </a:r>
            <a:r>
              <a:rPr lang="es-MX" sz="2400" dirty="0">
                <a:latin typeface="Arial"/>
                <a:ea typeface="Arial"/>
              </a:rPr>
              <a:t>l </a:t>
            </a:r>
            <a:r>
              <a:rPr lang="es-MX" sz="2400" spc="5" dirty="0">
                <a:latin typeface="Arial"/>
                <a:ea typeface="Arial"/>
              </a:rPr>
              <a:t>de</a:t>
            </a:r>
            <a:r>
              <a:rPr lang="es-MX" sz="2400" dirty="0">
                <a:latin typeface="Arial"/>
                <a:ea typeface="Arial"/>
              </a:rPr>
              <a:t>s</a:t>
            </a:r>
            <a:r>
              <a:rPr lang="es-MX" sz="2400" spc="5" dirty="0">
                <a:latin typeface="Arial"/>
                <a:ea typeface="Arial"/>
              </a:rPr>
              <a:t>a</a:t>
            </a:r>
            <a:r>
              <a:rPr lang="es-MX" sz="2400" dirty="0">
                <a:latin typeface="Arial"/>
                <a:ea typeface="Arial"/>
              </a:rPr>
              <a:t>r</a:t>
            </a:r>
            <a:r>
              <a:rPr lang="es-MX" sz="2400" spc="-5" dirty="0">
                <a:latin typeface="Arial"/>
                <a:ea typeface="Arial"/>
              </a:rPr>
              <a:t>r</a:t>
            </a:r>
            <a:r>
              <a:rPr lang="es-MX" sz="2400" spc="5" dirty="0">
                <a:latin typeface="Arial"/>
                <a:ea typeface="Arial"/>
              </a:rPr>
              <a:t>o</a:t>
            </a:r>
            <a:r>
              <a:rPr lang="es-MX" sz="2400" spc="-15" dirty="0">
                <a:latin typeface="Arial"/>
                <a:ea typeface="Arial"/>
              </a:rPr>
              <a:t>l</a:t>
            </a:r>
            <a:r>
              <a:rPr lang="es-MX" sz="2400" dirty="0">
                <a:latin typeface="Arial"/>
                <a:ea typeface="Arial"/>
              </a:rPr>
              <a:t>lo</a:t>
            </a:r>
            <a:r>
              <a:rPr lang="es-MX" sz="2400" spc="15" dirty="0">
                <a:latin typeface="Arial"/>
                <a:ea typeface="Arial"/>
              </a:rPr>
              <a:t> </a:t>
            </a:r>
            <a:r>
              <a:rPr lang="es-MX" sz="2400" spc="5" dirty="0">
                <a:latin typeface="Arial"/>
                <a:ea typeface="Arial"/>
              </a:rPr>
              <a:t>d</a:t>
            </a:r>
            <a:r>
              <a:rPr lang="es-MX" sz="2400" dirty="0">
                <a:latin typeface="Arial"/>
                <a:ea typeface="Arial"/>
              </a:rPr>
              <a:t>e</a:t>
            </a:r>
            <a:r>
              <a:rPr lang="es-MX" sz="2400" spc="35" dirty="0">
                <a:latin typeface="Arial"/>
                <a:ea typeface="Arial"/>
              </a:rPr>
              <a:t> </a:t>
            </a:r>
            <a:r>
              <a:rPr lang="es-MX" sz="2400" dirty="0">
                <a:latin typeface="Arial"/>
                <a:ea typeface="Arial"/>
              </a:rPr>
              <a:t>las</a:t>
            </a:r>
            <a:r>
              <a:rPr lang="es-MX" sz="2400" spc="5" dirty="0">
                <a:latin typeface="Arial"/>
                <a:ea typeface="Arial"/>
              </a:rPr>
              <a:t> á</a:t>
            </a:r>
            <a:r>
              <a:rPr lang="es-MX" sz="2400" dirty="0">
                <a:latin typeface="Arial"/>
                <a:ea typeface="Arial"/>
              </a:rPr>
              <a:t>re</a:t>
            </a:r>
            <a:r>
              <a:rPr lang="es-MX" sz="2400" spc="-5" dirty="0">
                <a:latin typeface="Arial"/>
                <a:ea typeface="Arial"/>
              </a:rPr>
              <a:t>a</a:t>
            </a:r>
            <a:r>
              <a:rPr lang="es-MX" sz="2400" dirty="0">
                <a:latin typeface="Arial"/>
                <a:ea typeface="Arial"/>
              </a:rPr>
              <a:t>s c</a:t>
            </a:r>
            <a:r>
              <a:rPr lang="es-MX" sz="2400" spc="5" dirty="0">
                <a:latin typeface="Arial"/>
                <a:ea typeface="Arial"/>
              </a:rPr>
              <a:t>omp</a:t>
            </a:r>
            <a:r>
              <a:rPr lang="es-MX" sz="2400" spc="-15" dirty="0">
                <a:latin typeface="Arial"/>
                <a:ea typeface="Arial"/>
              </a:rPr>
              <a:t>l</a:t>
            </a:r>
            <a:r>
              <a:rPr lang="es-MX" sz="2400" spc="5" dirty="0">
                <a:latin typeface="Arial"/>
                <a:ea typeface="Arial"/>
              </a:rPr>
              <a:t>e</a:t>
            </a:r>
            <a:r>
              <a:rPr lang="es-MX" sz="2400" spc="-5" dirty="0">
                <a:latin typeface="Arial"/>
                <a:ea typeface="Arial"/>
              </a:rPr>
              <a:t>m</a:t>
            </a:r>
            <a:r>
              <a:rPr lang="es-MX" sz="2400" spc="5" dirty="0">
                <a:latin typeface="Arial"/>
                <a:ea typeface="Arial"/>
              </a:rPr>
              <a:t>en</a:t>
            </a:r>
            <a:r>
              <a:rPr lang="es-MX" sz="2400" spc="-10" dirty="0">
                <a:latin typeface="Arial"/>
                <a:ea typeface="Arial"/>
              </a:rPr>
              <a:t>t</a:t>
            </a:r>
            <a:r>
              <a:rPr lang="es-MX" sz="2400" spc="5" dirty="0">
                <a:latin typeface="Arial"/>
                <a:ea typeface="Arial"/>
              </a:rPr>
              <a:t>a</a:t>
            </a:r>
            <a:r>
              <a:rPr lang="es-MX" sz="2400" dirty="0">
                <a:latin typeface="Arial"/>
                <a:ea typeface="Arial"/>
              </a:rPr>
              <a:t>r</a:t>
            </a:r>
            <a:r>
              <a:rPr lang="es-MX" sz="2400" spc="-5" dirty="0">
                <a:latin typeface="Arial"/>
                <a:ea typeface="Arial"/>
              </a:rPr>
              <a:t>i</a:t>
            </a:r>
            <a:r>
              <a:rPr lang="es-MX" sz="2400" spc="5" dirty="0">
                <a:latin typeface="Arial"/>
                <a:ea typeface="Arial"/>
              </a:rPr>
              <a:t>a</a:t>
            </a:r>
            <a:r>
              <a:rPr lang="es-MX" sz="2400" dirty="0">
                <a:latin typeface="Arial"/>
                <a:ea typeface="Arial"/>
              </a:rPr>
              <a:t>s.</a:t>
            </a:r>
            <a:endParaRPr lang="es-MX" sz="1600" dirty="0">
              <a:latin typeface="Times New Roman"/>
              <a:ea typeface="Times New Roman"/>
            </a:endParaRPr>
          </a:p>
          <a:p>
            <a:pPr marL="64770" marR="48895" algn="just">
              <a:lnSpc>
                <a:spcPct val="150000"/>
              </a:lnSpc>
              <a:spcAft>
                <a:spcPts val="0"/>
              </a:spcAft>
            </a:pPr>
            <a:r>
              <a:rPr lang="es-MX" sz="2400" dirty="0" smtClean="0">
                <a:hlinkClick r:id="rId2" action="ppaction://hlinkfile"/>
              </a:rPr>
              <a:t>ETAPA 3.docx</a:t>
            </a:r>
            <a:endParaRPr lang="es-MX" sz="2400" dirty="0" smtClean="0"/>
          </a:p>
        </p:txBody>
      </p:sp>
    </p:spTree>
    <p:extLst>
      <p:ext uri="{BB962C8B-B14F-4D97-AF65-F5344CB8AC3E}">
        <p14:creationId xmlns:p14="http://schemas.microsoft.com/office/powerpoint/2010/main" val="5053913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Título"/>
          <p:cNvSpPr>
            <a:spLocks noGrp="1"/>
          </p:cNvSpPr>
          <p:nvPr>
            <p:ph type="title"/>
          </p:nvPr>
        </p:nvSpPr>
        <p:spPr/>
        <p:txBody>
          <a:bodyPr/>
          <a:lstStyle/>
          <a:p>
            <a:r>
              <a:rPr lang="es-MX" smtClean="0"/>
              <a:t>BIBLIOGRAFÍA</a:t>
            </a:r>
          </a:p>
        </p:txBody>
      </p:sp>
      <p:sp>
        <p:nvSpPr>
          <p:cNvPr id="38915" name="2 Marcador de contenido"/>
          <p:cNvSpPr>
            <a:spLocks noGrp="1"/>
          </p:cNvSpPr>
          <p:nvPr>
            <p:ph idx="1"/>
          </p:nvPr>
        </p:nvSpPr>
        <p:spPr/>
        <p:txBody>
          <a:bodyPr/>
          <a:lstStyle/>
          <a:p>
            <a:r>
              <a:rPr lang="es-MX" sz="2400" smtClean="0"/>
              <a:t>Arnaz  José “Planeacion Curricular” Edit. Trillas 2ª Edic. México 1990.</a:t>
            </a:r>
          </a:p>
          <a:p>
            <a:r>
              <a:rPr lang="es-ES" sz="2400" smtClean="0"/>
              <a:t>Marisol Bulas Montoro “</a:t>
            </a:r>
            <a:r>
              <a:rPr lang="es-ES" sz="2000" smtClean="0"/>
              <a:t>Formato  de  las Diapositivas</a:t>
            </a:r>
            <a:r>
              <a:rPr lang="es-ES" sz="2400" smtClean="0"/>
              <a:t>”</a:t>
            </a:r>
            <a:endParaRPr lang="es-MX" sz="2400" smtClean="0"/>
          </a:p>
          <a:p>
            <a:r>
              <a:rPr lang="es-MX" sz="2400" smtClean="0"/>
              <a:t>Diaz Barriga Frida “Diseño Curricular” para la Educacion Superior. Edit. Trillas. México 1990.</a:t>
            </a:r>
          </a:p>
          <a:p>
            <a:r>
              <a:rPr lang="es-MX" sz="2400" smtClean="0"/>
              <a:t>Casarini Ratto Martha “Teoría y Diseño Curricular” Edit. Trillas 2ª Edic. Mexica  1999</a:t>
            </a:r>
          </a:p>
          <a:p>
            <a:r>
              <a:rPr lang="es-MX" sz="2400" smtClean="0"/>
              <a:t>Pansza Margarita “Pedagogía y Currículo Edit. Gernika 10ª Edic  México 2005.</a:t>
            </a:r>
          </a:p>
          <a:p>
            <a:r>
              <a:rPr lang="es-MX" sz="2400" smtClean="0"/>
              <a:t>Vázquez  García Aracely “Diseño del Currículo 2ª Edic. 2001. Secretaria de Educacion</a:t>
            </a:r>
          </a:p>
          <a:p>
            <a:endParaRPr lang="es-MX" sz="2400" smtClean="0"/>
          </a:p>
        </p:txBody>
      </p:sp>
    </p:spTree>
    <p:extLst>
      <p:ext uri="{BB962C8B-B14F-4D97-AF65-F5344CB8AC3E}">
        <p14:creationId xmlns:p14="http://schemas.microsoft.com/office/powerpoint/2010/main" val="26347772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marL="64770" marR="1956435">
              <a:spcAft>
                <a:spcPts val="0"/>
              </a:spcAft>
            </a:pPr>
            <a:r>
              <a:rPr lang="es-MX" sz="3600" b="1" dirty="0" smtClean="0">
                <a:latin typeface="Arial"/>
                <a:ea typeface="Arial"/>
              </a:rPr>
              <a:t/>
            </a:r>
            <a:br>
              <a:rPr lang="es-MX" sz="3600" b="1" dirty="0" smtClean="0">
                <a:latin typeface="Arial"/>
                <a:ea typeface="Arial"/>
              </a:rPr>
            </a:br>
            <a:r>
              <a:rPr lang="es-MX" sz="3600" b="1" dirty="0">
                <a:latin typeface="Arial"/>
                <a:ea typeface="Arial"/>
              </a:rPr>
              <a:t/>
            </a:r>
            <a:br>
              <a:rPr lang="es-MX" sz="3600" b="1" dirty="0">
                <a:latin typeface="Arial"/>
                <a:ea typeface="Arial"/>
              </a:rPr>
            </a:br>
            <a:r>
              <a:rPr lang="es-MX" sz="2700" b="1" dirty="0" smtClean="0">
                <a:latin typeface="Arial"/>
                <a:ea typeface="Arial"/>
              </a:rPr>
              <a:t>Etapa</a:t>
            </a:r>
            <a:r>
              <a:rPr lang="es-MX" sz="2700" b="1" spc="5" dirty="0" smtClean="0">
                <a:latin typeface="Arial"/>
                <a:ea typeface="Arial"/>
              </a:rPr>
              <a:t> </a:t>
            </a:r>
            <a:r>
              <a:rPr lang="es-MX" sz="2700" b="1" spc="-5" dirty="0">
                <a:latin typeface="Arial"/>
                <a:ea typeface="Arial"/>
              </a:rPr>
              <a:t>4</a:t>
            </a:r>
            <a:r>
              <a:rPr lang="es-MX" sz="2700" b="1" dirty="0">
                <a:latin typeface="Arial"/>
                <a:ea typeface="Arial"/>
              </a:rPr>
              <a:t>:</a:t>
            </a:r>
            <a:r>
              <a:rPr lang="es-MX" sz="2700" b="1" spc="10" dirty="0">
                <a:latin typeface="Arial"/>
                <a:ea typeface="Arial"/>
              </a:rPr>
              <a:t> </a:t>
            </a:r>
            <a:r>
              <a:rPr lang="es-MX" sz="2700" dirty="0">
                <a:latin typeface="Arial"/>
                <a:ea typeface="Arial"/>
              </a:rPr>
              <a:t>Sis</a:t>
            </a:r>
            <a:r>
              <a:rPr lang="es-MX" sz="2700" spc="-10" dirty="0">
                <a:latin typeface="Arial"/>
                <a:ea typeface="Arial"/>
              </a:rPr>
              <a:t>t</a:t>
            </a:r>
            <a:r>
              <a:rPr lang="es-MX" sz="2700" spc="-5" dirty="0">
                <a:latin typeface="Arial"/>
                <a:ea typeface="Arial"/>
              </a:rPr>
              <a:t>e</a:t>
            </a:r>
            <a:r>
              <a:rPr lang="es-MX" sz="2700" spc="5" dirty="0">
                <a:latin typeface="Arial"/>
                <a:ea typeface="Arial"/>
              </a:rPr>
              <a:t>m</a:t>
            </a:r>
            <a:r>
              <a:rPr lang="es-MX" sz="2700" dirty="0">
                <a:latin typeface="Arial"/>
                <a:ea typeface="Arial"/>
              </a:rPr>
              <a:t>a</a:t>
            </a:r>
            <a:r>
              <a:rPr lang="es-MX" sz="2700" spc="-5" dirty="0">
                <a:latin typeface="Arial"/>
                <a:ea typeface="Arial"/>
              </a:rPr>
              <a:t> </a:t>
            </a:r>
            <a:r>
              <a:rPr lang="es-MX" sz="2700" spc="5" dirty="0">
                <a:latin typeface="Arial"/>
                <a:ea typeface="Arial"/>
              </a:rPr>
              <a:t>d</a:t>
            </a:r>
            <a:r>
              <a:rPr lang="es-MX" sz="2700" dirty="0">
                <a:latin typeface="Arial"/>
                <a:ea typeface="Arial"/>
              </a:rPr>
              <a:t>e</a:t>
            </a:r>
            <a:r>
              <a:rPr lang="es-MX" sz="2700" spc="5" dirty="0">
                <a:latin typeface="Arial"/>
                <a:ea typeface="Arial"/>
              </a:rPr>
              <a:t> </a:t>
            </a:r>
            <a:r>
              <a:rPr lang="es-MX" sz="2700" spc="-5" dirty="0">
                <a:latin typeface="Arial"/>
                <a:ea typeface="Arial"/>
              </a:rPr>
              <a:t>e</a:t>
            </a:r>
            <a:r>
              <a:rPr lang="es-MX" sz="2700" spc="-10" dirty="0">
                <a:latin typeface="Arial"/>
                <a:ea typeface="Arial"/>
              </a:rPr>
              <a:t>v</a:t>
            </a:r>
            <a:r>
              <a:rPr lang="es-MX" sz="2700" spc="5" dirty="0">
                <a:latin typeface="Arial"/>
                <a:ea typeface="Arial"/>
              </a:rPr>
              <a:t>a</a:t>
            </a:r>
            <a:r>
              <a:rPr lang="es-MX" sz="2700" dirty="0">
                <a:latin typeface="Arial"/>
                <a:ea typeface="Arial"/>
              </a:rPr>
              <a:t>lu</a:t>
            </a:r>
            <a:r>
              <a:rPr lang="es-MX" sz="2700" spc="5" dirty="0">
                <a:latin typeface="Arial"/>
                <a:ea typeface="Arial"/>
              </a:rPr>
              <a:t>a</a:t>
            </a:r>
            <a:r>
              <a:rPr lang="es-MX" sz="2700" dirty="0">
                <a:latin typeface="Arial"/>
                <a:ea typeface="Arial"/>
              </a:rPr>
              <a:t>ción</a:t>
            </a:r>
            <a:r>
              <a:rPr lang="es-MX" sz="2700" spc="5" dirty="0">
                <a:latin typeface="Arial"/>
                <a:ea typeface="Arial"/>
              </a:rPr>
              <a:t> de</a:t>
            </a:r>
            <a:r>
              <a:rPr lang="es-MX" sz="2700" dirty="0">
                <a:latin typeface="Arial"/>
                <a:ea typeface="Arial"/>
              </a:rPr>
              <a:t>l</a:t>
            </a:r>
            <a:r>
              <a:rPr lang="es-MX" sz="2700" spc="-10" dirty="0">
                <a:latin typeface="Arial"/>
                <a:ea typeface="Arial"/>
              </a:rPr>
              <a:t> </a:t>
            </a:r>
            <a:r>
              <a:rPr lang="es-MX" sz="2700" spc="5" dirty="0">
                <a:latin typeface="Arial"/>
                <a:ea typeface="Arial"/>
              </a:rPr>
              <a:t>p</a:t>
            </a:r>
            <a:r>
              <a:rPr lang="es-MX" sz="2700" dirty="0">
                <a:latin typeface="Arial"/>
                <a:ea typeface="Arial"/>
              </a:rPr>
              <a:t>ro</a:t>
            </a:r>
            <a:r>
              <a:rPr lang="es-MX" sz="2700" spc="-10" dirty="0">
                <a:latin typeface="Arial"/>
                <a:ea typeface="Arial"/>
              </a:rPr>
              <a:t>y</a:t>
            </a:r>
            <a:r>
              <a:rPr lang="es-MX" sz="2700" spc="5" dirty="0">
                <a:latin typeface="Arial"/>
                <a:ea typeface="Arial"/>
              </a:rPr>
              <a:t>e</a:t>
            </a:r>
            <a:r>
              <a:rPr lang="es-MX" sz="2700" dirty="0">
                <a:latin typeface="Arial"/>
                <a:ea typeface="Arial"/>
              </a:rPr>
              <a:t>cto c</a:t>
            </a:r>
            <a:r>
              <a:rPr lang="es-MX" sz="2700" spc="5" dirty="0">
                <a:latin typeface="Arial"/>
                <a:ea typeface="Arial"/>
              </a:rPr>
              <a:t>u</a:t>
            </a:r>
            <a:r>
              <a:rPr lang="es-MX" sz="2700" dirty="0">
                <a:latin typeface="Arial"/>
                <a:ea typeface="Arial"/>
              </a:rPr>
              <a:t>r</a:t>
            </a:r>
            <a:r>
              <a:rPr lang="es-MX" sz="2700" spc="-5" dirty="0">
                <a:latin typeface="Arial"/>
                <a:ea typeface="Arial"/>
              </a:rPr>
              <a:t>r</a:t>
            </a:r>
            <a:r>
              <a:rPr lang="es-MX" sz="2700" dirty="0">
                <a:latin typeface="Arial"/>
                <a:ea typeface="Arial"/>
              </a:rPr>
              <a:t>icul</a:t>
            </a:r>
            <a:r>
              <a:rPr lang="es-MX" sz="2700" spc="5" dirty="0">
                <a:latin typeface="Arial"/>
                <a:ea typeface="Arial"/>
              </a:rPr>
              <a:t>a</a:t>
            </a:r>
            <a:r>
              <a:rPr lang="es-MX" sz="2700" dirty="0">
                <a:latin typeface="Arial"/>
                <a:ea typeface="Arial"/>
              </a:rPr>
              <a:t>r</a:t>
            </a:r>
            <a:r>
              <a:rPr lang="es-MX" sz="2700" dirty="0">
                <a:latin typeface="Times New Roman"/>
                <a:ea typeface="Times New Roman"/>
              </a:rPr>
              <a:t/>
            </a:r>
            <a:br>
              <a:rPr lang="es-MX" sz="2700" dirty="0">
                <a:latin typeface="Times New Roman"/>
                <a:ea typeface="Times New Roman"/>
              </a:rPr>
            </a:br>
            <a:r>
              <a:rPr lang="es-MX" sz="2700" dirty="0">
                <a:latin typeface="Arial"/>
                <a:ea typeface="Arial"/>
              </a:rPr>
              <a:t/>
            </a:r>
            <a:br>
              <a:rPr lang="es-MX" sz="2700" dirty="0">
                <a:latin typeface="Arial"/>
                <a:ea typeface="Arial"/>
              </a:rPr>
            </a:br>
            <a:endParaRPr lang="es-MX" sz="2700" dirty="0"/>
          </a:p>
        </p:txBody>
      </p:sp>
      <p:sp>
        <p:nvSpPr>
          <p:cNvPr id="3" name="2 Marcador de contenido"/>
          <p:cNvSpPr>
            <a:spLocks noGrp="1"/>
          </p:cNvSpPr>
          <p:nvPr>
            <p:ph idx="1"/>
          </p:nvPr>
        </p:nvSpPr>
        <p:spPr/>
        <p:txBody>
          <a:bodyPr>
            <a:normAutofit fontScale="92500" lnSpcReduction="20000"/>
          </a:bodyPr>
          <a:lstStyle/>
          <a:p>
            <a:pPr marL="64770" marR="48895" algn="just">
              <a:lnSpc>
                <a:spcPct val="150000"/>
              </a:lnSpc>
              <a:spcBef>
                <a:spcPts val="370"/>
              </a:spcBef>
              <a:spcAft>
                <a:spcPts val="0"/>
              </a:spcAft>
            </a:pPr>
            <a:r>
              <a:rPr lang="es-MX" dirty="0">
                <a:latin typeface="Arial"/>
                <a:ea typeface="Arial"/>
              </a:rPr>
              <a:t>Descripción</a:t>
            </a:r>
            <a:r>
              <a:rPr lang="es-MX" spc="25" dirty="0">
                <a:latin typeface="Arial"/>
                <a:ea typeface="Arial"/>
              </a:rPr>
              <a:t> </a:t>
            </a:r>
            <a:r>
              <a:rPr lang="es-MX" spc="-5" dirty="0">
                <a:latin typeface="Arial"/>
                <a:ea typeface="Arial"/>
              </a:rPr>
              <a:t>d</a:t>
            </a:r>
            <a:r>
              <a:rPr lang="es-MX" spc="5" dirty="0">
                <a:latin typeface="Arial"/>
                <a:ea typeface="Arial"/>
              </a:rPr>
              <a:t>e</a:t>
            </a:r>
            <a:r>
              <a:rPr lang="es-MX" dirty="0">
                <a:latin typeface="Arial"/>
                <a:ea typeface="Arial"/>
              </a:rPr>
              <a:t>l</a:t>
            </a:r>
            <a:r>
              <a:rPr lang="es-MX" spc="15" dirty="0">
                <a:latin typeface="Arial"/>
                <a:ea typeface="Arial"/>
              </a:rPr>
              <a:t> </a:t>
            </a:r>
            <a:r>
              <a:rPr lang="es-MX" dirty="0">
                <a:latin typeface="Arial"/>
                <a:ea typeface="Arial"/>
              </a:rPr>
              <a:t>sist</a:t>
            </a:r>
            <a:r>
              <a:rPr lang="es-MX" spc="-5" dirty="0">
                <a:latin typeface="Arial"/>
                <a:ea typeface="Arial"/>
              </a:rPr>
              <a:t>em</a:t>
            </a:r>
            <a:r>
              <a:rPr lang="es-MX" dirty="0">
                <a:latin typeface="Arial"/>
                <a:ea typeface="Arial"/>
              </a:rPr>
              <a:t>a</a:t>
            </a:r>
            <a:r>
              <a:rPr lang="es-MX" spc="20" dirty="0">
                <a:latin typeface="Arial"/>
                <a:ea typeface="Arial"/>
              </a:rPr>
              <a:t> </a:t>
            </a:r>
            <a:r>
              <a:rPr lang="es-MX" spc="5" dirty="0">
                <a:latin typeface="Arial"/>
                <a:ea typeface="Arial"/>
              </a:rPr>
              <a:t>pa</a:t>
            </a:r>
            <a:r>
              <a:rPr lang="es-MX" spc="-15" dirty="0">
                <a:latin typeface="Arial"/>
                <a:ea typeface="Arial"/>
              </a:rPr>
              <a:t>r</a:t>
            </a:r>
            <a:r>
              <a:rPr lang="es-MX" dirty="0">
                <a:latin typeface="Arial"/>
                <a:ea typeface="Arial"/>
              </a:rPr>
              <a:t>a</a:t>
            </a:r>
            <a:r>
              <a:rPr lang="es-MX" spc="20" dirty="0">
                <a:latin typeface="Arial"/>
                <a:ea typeface="Arial"/>
              </a:rPr>
              <a:t> </a:t>
            </a:r>
            <a:r>
              <a:rPr lang="es-MX" spc="5" dirty="0">
                <a:latin typeface="Arial"/>
                <a:ea typeface="Arial"/>
              </a:rPr>
              <a:t>e</a:t>
            </a:r>
            <a:r>
              <a:rPr lang="es-MX" spc="-10" dirty="0">
                <a:latin typeface="Arial"/>
                <a:ea typeface="Arial"/>
              </a:rPr>
              <a:t>v</a:t>
            </a:r>
            <a:r>
              <a:rPr lang="es-MX" spc="5" dirty="0">
                <a:latin typeface="Arial"/>
                <a:ea typeface="Arial"/>
              </a:rPr>
              <a:t>a</a:t>
            </a:r>
            <a:r>
              <a:rPr lang="es-MX" dirty="0">
                <a:latin typeface="Arial"/>
                <a:ea typeface="Arial"/>
              </a:rPr>
              <a:t>lu</a:t>
            </a:r>
            <a:r>
              <a:rPr lang="es-MX" spc="5" dirty="0">
                <a:latin typeface="Arial"/>
                <a:ea typeface="Arial"/>
              </a:rPr>
              <a:t>a</a:t>
            </a:r>
            <a:r>
              <a:rPr lang="es-MX" dirty="0">
                <a:latin typeface="Arial"/>
                <a:ea typeface="Arial"/>
              </a:rPr>
              <a:t>r</a:t>
            </a:r>
            <a:r>
              <a:rPr lang="es-MX" spc="10" dirty="0">
                <a:latin typeface="Arial"/>
                <a:ea typeface="Arial"/>
              </a:rPr>
              <a:t> </a:t>
            </a:r>
            <a:r>
              <a:rPr lang="es-MX" spc="5" dirty="0">
                <a:latin typeface="Arial"/>
                <a:ea typeface="Arial"/>
              </a:rPr>
              <a:t>e</a:t>
            </a:r>
            <a:r>
              <a:rPr lang="es-MX" dirty="0">
                <a:latin typeface="Arial"/>
                <a:ea typeface="Arial"/>
              </a:rPr>
              <a:t>l </a:t>
            </a:r>
            <a:r>
              <a:rPr lang="es-MX" spc="5" dirty="0">
                <a:latin typeface="Arial"/>
                <a:ea typeface="Arial"/>
              </a:rPr>
              <a:t>p</a:t>
            </a:r>
            <a:r>
              <a:rPr lang="es-MX" dirty="0">
                <a:latin typeface="Arial"/>
                <a:ea typeface="Arial"/>
              </a:rPr>
              <a:t>ro</a:t>
            </a:r>
            <a:r>
              <a:rPr lang="es-MX" spc="-10" dirty="0">
                <a:latin typeface="Arial"/>
                <a:ea typeface="Arial"/>
              </a:rPr>
              <a:t>y</a:t>
            </a:r>
            <a:r>
              <a:rPr lang="es-MX" spc="5" dirty="0">
                <a:latin typeface="Arial"/>
                <a:ea typeface="Arial"/>
              </a:rPr>
              <a:t>e</a:t>
            </a:r>
            <a:r>
              <a:rPr lang="es-MX" dirty="0">
                <a:latin typeface="Arial"/>
                <a:ea typeface="Arial"/>
              </a:rPr>
              <a:t>c</a:t>
            </a:r>
            <a:r>
              <a:rPr lang="es-MX" spc="30" dirty="0">
                <a:latin typeface="Arial"/>
                <a:ea typeface="Arial"/>
              </a:rPr>
              <a:t>t</a:t>
            </a:r>
            <a:r>
              <a:rPr lang="es-MX" dirty="0">
                <a:latin typeface="Arial"/>
                <a:ea typeface="Arial"/>
              </a:rPr>
              <a:t>o</a:t>
            </a:r>
            <a:r>
              <a:rPr lang="es-MX" spc="5" dirty="0">
                <a:latin typeface="Arial"/>
                <a:ea typeface="Arial"/>
              </a:rPr>
              <a:t> un</a:t>
            </a:r>
            <a:r>
              <a:rPr lang="es-MX" dirty="0">
                <a:latin typeface="Arial"/>
                <a:ea typeface="Arial"/>
              </a:rPr>
              <a:t>a</a:t>
            </a:r>
            <a:r>
              <a:rPr lang="es-MX" spc="10" dirty="0">
                <a:latin typeface="Arial"/>
                <a:ea typeface="Arial"/>
              </a:rPr>
              <a:t> </a:t>
            </a:r>
            <a:r>
              <a:rPr lang="es-MX" spc="-10" dirty="0">
                <a:latin typeface="Arial"/>
                <a:ea typeface="Arial"/>
              </a:rPr>
              <a:t>v</a:t>
            </a:r>
            <a:r>
              <a:rPr lang="es-MX" spc="5" dirty="0">
                <a:latin typeface="Arial"/>
                <a:ea typeface="Arial"/>
              </a:rPr>
              <a:t>e</a:t>
            </a:r>
            <a:r>
              <a:rPr lang="es-MX" dirty="0">
                <a:latin typeface="Arial"/>
                <a:ea typeface="Arial"/>
              </a:rPr>
              <a:t>z</a:t>
            </a:r>
            <a:r>
              <a:rPr lang="es-MX" spc="5" dirty="0">
                <a:latin typeface="Arial"/>
                <a:ea typeface="Arial"/>
              </a:rPr>
              <a:t> pue</a:t>
            </a:r>
            <a:r>
              <a:rPr lang="es-MX" dirty="0">
                <a:latin typeface="Arial"/>
                <a:ea typeface="Arial"/>
              </a:rPr>
              <a:t>sto</a:t>
            </a:r>
            <a:r>
              <a:rPr lang="es-MX" spc="10" dirty="0">
                <a:latin typeface="Arial"/>
                <a:ea typeface="Arial"/>
              </a:rPr>
              <a:t> </a:t>
            </a:r>
            <a:r>
              <a:rPr lang="es-MX" spc="-5" dirty="0">
                <a:latin typeface="Arial"/>
                <a:ea typeface="Arial"/>
              </a:rPr>
              <a:t>e</a:t>
            </a:r>
            <a:r>
              <a:rPr lang="es-MX" dirty="0">
                <a:latin typeface="Arial"/>
                <a:ea typeface="Arial"/>
              </a:rPr>
              <a:t>n</a:t>
            </a:r>
            <a:r>
              <a:rPr lang="es-MX" spc="20" dirty="0">
                <a:latin typeface="Arial"/>
                <a:ea typeface="Arial"/>
              </a:rPr>
              <a:t> </a:t>
            </a:r>
            <a:r>
              <a:rPr lang="es-MX" spc="5" dirty="0">
                <a:latin typeface="Arial"/>
                <a:ea typeface="Arial"/>
              </a:rPr>
              <a:t>o</a:t>
            </a:r>
            <a:r>
              <a:rPr lang="es-MX" spc="-5" dirty="0">
                <a:latin typeface="Arial"/>
                <a:ea typeface="Arial"/>
              </a:rPr>
              <a:t>p</a:t>
            </a:r>
            <a:r>
              <a:rPr lang="es-MX" spc="5" dirty="0">
                <a:latin typeface="Arial"/>
                <a:ea typeface="Arial"/>
              </a:rPr>
              <a:t>e</a:t>
            </a:r>
            <a:r>
              <a:rPr lang="es-MX" dirty="0">
                <a:latin typeface="Arial"/>
                <a:ea typeface="Arial"/>
              </a:rPr>
              <a:t>ració</a:t>
            </a:r>
            <a:r>
              <a:rPr lang="es-MX" spc="-5" dirty="0">
                <a:latin typeface="Arial"/>
                <a:ea typeface="Arial"/>
              </a:rPr>
              <a:t>n</a:t>
            </a:r>
            <a:r>
              <a:rPr lang="es-MX" dirty="0">
                <a:latin typeface="Arial"/>
                <a:ea typeface="Arial"/>
              </a:rPr>
              <a:t>;</a:t>
            </a:r>
            <a:r>
              <a:rPr lang="es-MX" spc="40" dirty="0">
                <a:latin typeface="Arial"/>
                <a:ea typeface="Arial"/>
              </a:rPr>
              <a:t> </a:t>
            </a:r>
            <a:r>
              <a:rPr lang="es-MX" spc="-5" dirty="0">
                <a:latin typeface="Arial"/>
                <a:ea typeface="Arial"/>
              </a:rPr>
              <a:t>en </a:t>
            </a:r>
            <a:r>
              <a:rPr lang="es-MX" spc="5" dirty="0">
                <a:latin typeface="Arial"/>
                <a:ea typeface="Arial"/>
              </a:rPr>
              <a:t>ba</a:t>
            </a:r>
            <a:r>
              <a:rPr lang="es-MX" dirty="0">
                <a:latin typeface="Arial"/>
                <a:ea typeface="Arial"/>
              </a:rPr>
              <a:t>se</a:t>
            </a:r>
            <a:r>
              <a:rPr lang="es-MX" spc="10" dirty="0">
                <a:latin typeface="Arial"/>
                <a:ea typeface="Arial"/>
              </a:rPr>
              <a:t> </a:t>
            </a:r>
            <a:r>
              <a:rPr lang="es-MX" dirty="0">
                <a:latin typeface="Arial"/>
                <a:ea typeface="Arial"/>
              </a:rPr>
              <a:t>a</a:t>
            </a:r>
            <a:r>
              <a:rPr lang="es-MX" spc="15" dirty="0">
                <a:latin typeface="Arial"/>
                <a:ea typeface="Arial"/>
              </a:rPr>
              <a:t> </a:t>
            </a:r>
            <a:r>
              <a:rPr lang="es-MX" spc="-15" dirty="0">
                <a:latin typeface="Arial"/>
                <a:ea typeface="Arial"/>
              </a:rPr>
              <a:t>l</a:t>
            </a:r>
            <a:r>
              <a:rPr lang="es-MX" spc="5" dirty="0">
                <a:latin typeface="Arial"/>
                <a:ea typeface="Arial"/>
              </a:rPr>
              <a:t>o</a:t>
            </a:r>
            <a:r>
              <a:rPr lang="es-MX" dirty="0">
                <a:latin typeface="Arial"/>
                <a:ea typeface="Arial"/>
              </a:rPr>
              <a:t>s</a:t>
            </a:r>
            <a:r>
              <a:rPr lang="es-MX" spc="5" dirty="0">
                <a:latin typeface="Arial"/>
                <a:ea typeface="Arial"/>
              </a:rPr>
              <a:t> </a:t>
            </a:r>
            <a:r>
              <a:rPr lang="es-MX" dirty="0">
                <a:latin typeface="Arial"/>
                <a:ea typeface="Arial"/>
              </a:rPr>
              <a:t>res</a:t>
            </a:r>
            <a:r>
              <a:rPr lang="es-MX" spc="5" dirty="0">
                <a:latin typeface="Arial"/>
                <a:ea typeface="Arial"/>
              </a:rPr>
              <a:t>u</a:t>
            </a:r>
            <a:r>
              <a:rPr lang="es-MX" dirty="0">
                <a:latin typeface="Arial"/>
                <a:ea typeface="Arial"/>
              </a:rPr>
              <a:t>lt</a:t>
            </a:r>
            <a:r>
              <a:rPr lang="es-MX" spc="-5" dirty="0">
                <a:latin typeface="Arial"/>
                <a:ea typeface="Arial"/>
              </a:rPr>
              <a:t>a</a:t>
            </a:r>
            <a:r>
              <a:rPr lang="es-MX" spc="5" dirty="0">
                <a:latin typeface="Arial"/>
                <a:ea typeface="Arial"/>
              </a:rPr>
              <a:t>do</a:t>
            </a:r>
            <a:r>
              <a:rPr lang="es-MX" dirty="0">
                <a:latin typeface="Arial"/>
                <a:ea typeface="Arial"/>
              </a:rPr>
              <a:t>s</a:t>
            </a:r>
            <a:r>
              <a:rPr lang="es-MX" spc="5" dirty="0">
                <a:latin typeface="Arial"/>
                <a:ea typeface="Arial"/>
              </a:rPr>
              <a:t> de</a:t>
            </a:r>
            <a:r>
              <a:rPr lang="es-MX" dirty="0">
                <a:latin typeface="Arial"/>
                <a:ea typeface="Arial"/>
              </a:rPr>
              <a:t>l sist</a:t>
            </a:r>
            <a:r>
              <a:rPr lang="es-MX" spc="-5" dirty="0">
                <a:latin typeface="Arial"/>
                <a:ea typeface="Arial"/>
              </a:rPr>
              <a:t>e</a:t>
            </a:r>
            <a:r>
              <a:rPr lang="es-MX" spc="5" dirty="0">
                <a:latin typeface="Arial"/>
                <a:ea typeface="Arial"/>
              </a:rPr>
              <a:t>m</a:t>
            </a:r>
            <a:r>
              <a:rPr lang="es-MX" dirty="0">
                <a:latin typeface="Arial"/>
                <a:ea typeface="Arial"/>
              </a:rPr>
              <a:t>a</a:t>
            </a:r>
            <a:r>
              <a:rPr lang="es-MX" spc="15" dirty="0">
                <a:latin typeface="Arial"/>
                <a:ea typeface="Arial"/>
              </a:rPr>
              <a:t> </a:t>
            </a:r>
            <a:r>
              <a:rPr lang="es-MX" dirty="0">
                <a:latin typeface="Arial"/>
                <a:ea typeface="Arial"/>
              </a:rPr>
              <a:t>c</a:t>
            </a:r>
            <a:r>
              <a:rPr lang="es-MX" spc="-5" dirty="0">
                <a:latin typeface="Arial"/>
                <a:ea typeface="Arial"/>
              </a:rPr>
              <a:t>o</a:t>
            </a:r>
            <a:r>
              <a:rPr lang="es-MX" spc="5" dirty="0">
                <a:latin typeface="Arial"/>
                <a:ea typeface="Arial"/>
              </a:rPr>
              <a:t>n</a:t>
            </a:r>
            <a:r>
              <a:rPr lang="es-MX" dirty="0">
                <a:latin typeface="Arial"/>
                <a:ea typeface="Arial"/>
              </a:rPr>
              <a:t>strui</a:t>
            </a:r>
            <a:r>
              <a:rPr lang="es-MX" spc="-5" dirty="0">
                <a:latin typeface="Arial"/>
                <a:ea typeface="Arial"/>
              </a:rPr>
              <a:t>d</a:t>
            </a:r>
            <a:r>
              <a:rPr lang="es-MX" dirty="0">
                <a:latin typeface="Arial"/>
                <a:ea typeface="Arial"/>
              </a:rPr>
              <a:t>o se</a:t>
            </a:r>
            <a:r>
              <a:rPr lang="es-MX" spc="10" dirty="0">
                <a:latin typeface="Arial"/>
                <a:ea typeface="Arial"/>
              </a:rPr>
              <a:t> </a:t>
            </a:r>
            <a:r>
              <a:rPr lang="es-MX" spc="5" dirty="0">
                <a:latin typeface="Arial"/>
                <a:ea typeface="Arial"/>
              </a:rPr>
              <a:t>ob</a:t>
            </a:r>
            <a:r>
              <a:rPr lang="es-MX" dirty="0">
                <a:latin typeface="Arial"/>
                <a:ea typeface="Arial"/>
              </a:rPr>
              <a:t>ti</a:t>
            </a:r>
            <a:r>
              <a:rPr lang="es-MX" spc="-5" dirty="0">
                <a:latin typeface="Arial"/>
                <a:ea typeface="Arial"/>
              </a:rPr>
              <a:t>e</a:t>
            </a:r>
            <a:r>
              <a:rPr lang="es-MX" spc="5" dirty="0">
                <a:latin typeface="Arial"/>
                <a:ea typeface="Arial"/>
              </a:rPr>
              <a:t>n</a:t>
            </a:r>
            <a:r>
              <a:rPr lang="es-MX" dirty="0">
                <a:latin typeface="Arial"/>
                <a:ea typeface="Arial"/>
              </a:rPr>
              <a:t>e</a:t>
            </a:r>
            <a:r>
              <a:rPr lang="es-MX" spc="10" dirty="0">
                <a:latin typeface="Arial"/>
                <a:ea typeface="Arial"/>
              </a:rPr>
              <a:t> </a:t>
            </a:r>
            <a:r>
              <a:rPr lang="es-MX" dirty="0">
                <a:latin typeface="Arial"/>
                <a:ea typeface="Arial"/>
              </a:rPr>
              <a:t>i</a:t>
            </a:r>
            <a:r>
              <a:rPr lang="es-MX" spc="-10" dirty="0">
                <a:latin typeface="Arial"/>
                <a:ea typeface="Arial"/>
              </a:rPr>
              <a:t>n</a:t>
            </a:r>
            <a:r>
              <a:rPr lang="es-MX" dirty="0">
                <a:latin typeface="Arial"/>
                <a:ea typeface="Arial"/>
              </a:rPr>
              <a:t>f</a:t>
            </a:r>
            <a:r>
              <a:rPr lang="es-MX" spc="5" dirty="0">
                <a:latin typeface="Arial"/>
                <a:ea typeface="Arial"/>
              </a:rPr>
              <a:t>o</a:t>
            </a:r>
            <a:r>
              <a:rPr lang="es-MX" dirty="0">
                <a:latin typeface="Arial"/>
                <a:ea typeface="Arial"/>
              </a:rPr>
              <a:t>r</a:t>
            </a:r>
            <a:r>
              <a:rPr lang="es-MX" spc="-5" dirty="0">
                <a:latin typeface="Arial"/>
                <a:ea typeface="Arial"/>
              </a:rPr>
              <a:t>m</a:t>
            </a:r>
            <a:r>
              <a:rPr lang="es-MX" spc="5" dirty="0">
                <a:latin typeface="Arial"/>
                <a:ea typeface="Arial"/>
              </a:rPr>
              <a:t>a</a:t>
            </a:r>
            <a:r>
              <a:rPr lang="es-MX" dirty="0">
                <a:latin typeface="Arial"/>
                <a:ea typeface="Arial"/>
              </a:rPr>
              <a:t>ci</a:t>
            </a:r>
            <a:r>
              <a:rPr lang="es-MX" spc="-10" dirty="0">
                <a:latin typeface="Arial"/>
                <a:ea typeface="Arial"/>
              </a:rPr>
              <a:t>ó</a:t>
            </a:r>
            <a:r>
              <a:rPr lang="es-MX" dirty="0">
                <a:latin typeface="Arial"/>
                <a:ea typeface="Arial"/>
              </a:rPr>
              <a:t>n</a:t>
            </a:r>
            <a:r>
              <a:rPr lang="es-MX" spc="20" dirty="0">
                <a:latin typeface="Arial"/>
                <a:ea typeface="Arial"/>
              </a:rPr>
              <a:t> </a:t>
            </a:r>
            <a:r>
              <a:rPr lang="es-MX" dirty="0">
                <a:latin typeface="Arial"/>
                <a:ea typeface="Arial"/>
              </a:rPr>
              <a:t>rele</a:t>
            </a:r>
            <a:r>
              <a:rPr lang="es-MX" spc="-10" dirty="0">
                <a:latin typeface="Arial"/>
                <a:ea typeface="Arial"/>
              </a:rPr>
              <a:t>v</a:t>
            </a:r>
            <a:r>
              <a:rPr lang="es-MX" spc="5" dirty="0">
                <a:latin typeface="Arial"/>
                <a:ea typeface="Arial"/>
              </a:rPr>
              <a:t>an</a:t>
            </a:r>
            <a:r>
              <a:rPr lang="es-MX" dirty="0">
                <a:latin typeface="Arial"/>
                <a:ea typeface="Arial"/>
              </a:rPr>
              <a:t>te</a:t>
            </a:r>
            <a:r>
              <a:rPr lang="es-MX" spc="10" dirty="0">
                <a:latin typeface="Arial"/>
                <a:ea typeface="Arial"/>
              </a:rPr>
              <a:t> </a:t>
            </a:r>
            <a:r>
              <a:rPr lang="es-MX" spc="-5" dirty="0">
                <a:latin typeface="Arial"/>
                <a:ea typeface="Arial"/>
              </a:rPr>
              <a:t>p</a:t>
            </a:r>
            <a:r>
              <a:rPr lang="es-MX" spc="5" dirty="0">
                <a:latin typeface="Arial"/>
                <a:ea typeface="Arial"/>
              </a:rPr>
              <a:t>a</a:t>
            </a:r>
            <a:r>
              <a:rPr lang="es-MX" dirty="0">
                <a:latin typeface="Arial"/>
                <a:ea typeface="Arial"/>
              </a:rPr>
              <a:t>ra </a:t>
            </a:r>
            <a:r>
              <a:rPr lang="es-MX" spc="5" dirty="0">
                <a:latin typeface="Arial"/>
                <a:ea typeface="Arial"/>
              </a:rPr>
              <a:t>em</a:t>
            </a:r>
            <a:r>
              <a:rPr lang="es-MX" dirty="0">
                <a:latin typeface="Arial"/>
                <a:ea typeface="Arial"/>
              </a:rPr>
              <a:t>itir</a:t>
            </a:r>
            <a:r>
              <a:rPr lang="es-MX" spc="-5" dirty="0">
                <a:latin typeface="Arial"/>
                <a:ea typeface="Arial"/>
              </a:rPr>
              <a:t> </a:t>
            </a:r>
            <a:r>
              <a:rPr lang="es-MX" dirty="0">
                <a:latin typeface="Arial"/>
                <a:ea typeface="Arial"/>
              </a:rPr>
              <a:t>j</a:t>
            </a:r>
            <a:r>
              <a:rPr lang="es-MX" spc="5" dirty="0">
                <a:latin typeface="Arial"/>
                <a:ea typeface="Arial"/>
              </a:rPr>
              <a:t>u</a:t>
            </a:r>
            <a:r>
              <a:rPr lang="es-MX" dirty="0">
                <a:latin typeface="Arial"/>
                <a:ea typeface="Arial"/>
              </a:rPr>
              <a:t>ic</a:t>
            </a:r>
            <a:r>
              <a:rPr lang="es-MX" spc="-5" dirty="0">
                <a:latin typeface="Arial"/>
                <a:ea typeface="Arial"/>
              </a:rPr>
              <a:t>i</a:t>
            </a:r>
            <a:r>
              <a:rPr lang="es-MX" spc="5" dirty="0">
                <a:latin typeface="Arial"/>
                <a:ea typeface="Arial"/>
              </a:rPr>
              <a:t>o</a:t>
            </a:r>
            <a:r>
              <a:rPr lang="es-MX" dirty="0">
                <a:latin typeface="Arial"/>
                <a:ea typeface="Arial"/>
              </a:rPr>
              <a:t>s</a:t>
            </a:r>
            <a:r>
              <a:rPr lang="es-MX" spc="5" dirty="0">
                <a:latin typeface="Arial"/>
                <a:ea typeface="Arial"/>
              </a:rPr>
              <a:t> </a:t>
            </a:r>
            <a:r>
              <a:rPr lang="es-MX" spc="-5" dirty="0">
                <a:latin typeface="Arial"/>
                <a:ea typeface="Arial"/>
              </a:rPr>
              <a:t>d</a:t>
            </a:r>
            <a:r>
              <a:rPr lang="es-MX" dirty="0">
                <a:latin typeface="Arial"/>
                <a:ea typeface="Arial"/>
              </a:rPr>
              <a:t>e</a:t>
            </a:r>
            <a:r>
              <a:rPr lang="es-MX" spc="10" dirty="0">
                <a:latin typeface="Arial"/>
                <a:ea typeface="Arial"/>
              </a:rPr>
              <a:t> </a:t>
            </a:r>
            <a:r>
              <a:rPr lang="es-MX" spc="-10" dirty="0">
                <a:latin typeface="Arial"/>
                <a:ea typeface="Arial"/>
              </a:rPr>
              <a:t>v</a:t>
            </a:r>
            <a:r>
              <a:rPr lang="es-MX" spc="5" dirty="0">
                <a:latin typeface="Arial"/>
                <a:ea typeface="Arial"/>
              </a:rPr>
              <a:t>a</a:t>
            </a:r>
            <a:r>
              <a:rPr lang="es-MX" dirty="0">
                <a:latin typeface="Arial"/>
                <a:ea typeface="Arial"/>
              </a:rPr>
              <a:t>lor </a:t>
            </a:r>
            <a:r>
              <a:rPr lang="es-MX" spc="-5" dirty="0">
                <a:latin typeface="Arial"/>
                <a:ea typeface="Arial"/>
              </a:rPr>
              <a:t>p</a:t>
            </a:r>
            <a:r>
              <a:rPr lang="es-MX" spc="5" dirty="0">
                <a:latin typeface="Arial"/>
                <a:ea typeface="Arial"/>
              </a:rPr>
              <a:t>a</a:t>
            </a:r>
            <a:r>
              <a:rPr lang="es-MX" dirty="0">
                <a:latin typeface="Arial"/>
                <a:ea typeface="Arial"/>
              </a:rPr>
              <a:t>ra</a:t>
            </a:r>
            <a:r>
              <a:rPr lang="es-MX" spc="10" dirty="0">
                <a:latin typeface="Arial"/>
                <a:ea typeface="Arial"/>
              </a:rPr>
              <a:t> </a:t>
            </a:r>
            <a:r>
              <a:rPr lang="es-MX" spc="5" dirty="0">
                <a:latin typeface="Arial"/>
                <a:ea typeface="Arial"/>
              </a:rPr>
              <a:t>e</a:t>
            </a:r>
            <a:r>
              <a:rPr lang="es-MX" dirty="0">
                <a:latin typeface="Arial"/>
                <a:ea typeface="Arial"/>
              </a:rPr>
              <a:t>l</a:t>
            </a:r>
            <a:r>
              <a:rPr lang="es-MX" spc="-10" dirty="0">
                <a:latin typeface="Arial"/>
                <a:ea typeface="Arial"/>
              </a:rPr>
              <a:t> </a:t>
            </a:r>
            <a:r>
              <a:rPr lang="es-MX" dirty="0">
                <a:latin typeface="Arial"/>
                <a:ea typeface="Arial"/>
              </a:rPr>
              <a:t>f</a:t>
            </a:r>
            <a:r>
              <a:rPr lang="es-MX" spc="5" dirty="0">
                <a:latin typeface="Arial"/>
                <a:ea typeface="Arial"/>
              </a:rPr>
              <a:t>o</a:t>
            </a:r>
            <a:r>
              <a:rPr lang="es-MX" dirty="0">
                <a:latin typeface="Arial"/>
                <a:ea typeface="Arial"/>
              </a:rPr>
              <a:t>rtal</a:t>
            </a:r>
            <a:r>
              <a:rPr lang="es-MX" spc="5" dirty="0">
                <a:latin typeface="Arial"/>
                <a:ea typeface="Arial"/>
              </a:rPr>
              <a:t>e</a:t>
            </a:r>
            <a:r>
              <a:rPr lang="es-MX" dirty="0">
                <a:latin typeface="Arial"/>
                <a:ea typeface="Arial"/>
              </a:rPr>
              <a:t>c</a:t>
            </a:r>
            <a:r>
              <a:rPr lang="es-MX" spc="-15" dirty="0">
                <a:latin typeface="Arial"/>
                <a:ea typeface="Arial"/>
              </a:rPr>
              <a:t>i</a:t>
            </a:r>
            <a:r>
              <a:rPr lang="es-MX" spc="5" dirty="0">
                <a:latin typeface="Arial"/>
                <a:ea typeface="Arial"/>
              </a:rPr>
              <a:t>m</a:t>
            </a:r>
            <a:r>
              <a:rPr lang="es-MX" dirty="0">
                <a:latin typeface="Arial"/>
                <a:ea typeface="Arial"/>
              </a:rPr>
              <a:t>ie</a:t>
            </a:r>
            <a:r>
              <a:rPr lang="es-MX" spc="5" dirty="0">
                <a:latin typeface="Arial"/>
                <a:ea typeface="Arial"/>
              </a:rPr>
              <a:t>n</a:t>
            </a:r>
            <a:r>
              <a:rPr lang="es-MX" spc="-10" dirty="0">
                <a:latin typeface="Arial"/>
                <a:ea typeface="Arial"/>
              </a:rPr>
              <a:t>t</a:t>
            </a:r>
            <a:r>
              <a:rPr lang="es-MX" dirty="0">
                <a:latin typeface="Arial"/>
                <a:ea typeface="Arial"/>
              </a:rPr>
              <a:t>o</a:t>
            </a:r>
            <a:r>
              <a:rPr lang="es-MX" spc="5" dirty="0">
                <a:latin typeface="Arial"/>
                <a:ea typeface="Arial"/>
              </a:rPr>
              <a:t> </a:t>
            </a:r>
            <a:r>
              <a:rPr lang="es-MX" spc="-5" dirty="0">
                <a:latin typeface="Arial"/>
                <a:ea typeface="Arial"/>
              </a:rPr>
              <a:t>d</a:t>
            </a:r>
            <a:r>
              <a:rPr lang="es-MX" spc="5" dirty="0">
                <a:latin typeface="Arial"/>
                <a:ea typeface="Arial"/>
              </a:rPr>
              <a:t>e</a:t>
            </a:r>
            <a:r>
              <a:rPr lang="es-MX" dirty="0">
                <a:latin typeface="Arial"/>
                <a:ea typeface="Arial"/>
              </a:rPr>
              <a:t>l</a:t>
            </a:r>
            <a:r>
              <a:rPr lang="es-MX" spc="10" dirty="0">
                <a:latin typeface="Arial"/>
                <a:ea typeface="Arial"/>
              </a:rPr>
              <a:t> </a:t>
            </a:r>
            <a:r>
              <a:rPr lang="es-MX" spc="5" dirty="0">
                <a:latin typeface="Arial"/>
                <a:ea typeface="Arial"/>
              </a:rPr>
              <a:t>p</a:t>
            </a:r>
            <a:r>
              <a:rPr lang="es-MX" dirty="0">
                <a:latin typeface="Arial"/>
                <a:ea typeface="Arial"/>
              </a:rPr>
              <a:t>ro</a:t>
            </a:r>
            <a:r>
              <a:rPr lang="es-MX" spc="-10" dirty="0">
                <a:latin typeface="Arial"/>
                <a:ea typeface="Arial"/>
              </a:rPr>
              <a:t>y</a:t>
            </a:r>
            <a:r>
              <a:rPr lang="es-MX" spc="5" dirty="0">
                <a:latin typeface="Arial"/>
                <a:ea typeface="Arial"/>
              </a:rPr>
              <a:t>e</a:t>
            </a:r>
            <a:r>
              <a:rPr lang="es-MX" dirty="0">
                <a:latin typeface="Arial"/>
                <a:ea typeface="Arial"/>
              </a:rPr>
              <a:t>cto</a:t>
            </a:r>
            <a:r>
              <a:rPr lang="es-MX" spc="5" dirty="0">
                <a:latin typeface="Arial"/>
                <a:ea typeface="Arial"/>
              </a:rPr>
              <a:t> </a:t>
            </a:r>
            <a:r>
              <a:rPr lang="es-MX" dirty="0">
                <a:latin typeface="Arial"/>
                <a:ea typeface="Arial"/>
              </a:rPr>
              <a:t>c</a:t>
            </a:r>
            <a:r>
              <a:rPr lang="es-MX" spc="5" dirty="0">
                <a:latin typeface="Arial"/>
                <a:ea typeface="Arial"/>
              </a:rPr>
              <a:t>u</a:t>
            </a:r>
            <a:r>
              <a:rPr lang="es-MX" dirty="0">
                <a:latin typeface="Arial"/>
                <a:ea typeface="Arial"/>
              </a:rPr>
              <a:t>r</a:t>
            </a:r>
            <a:r>
              <a:rPr lang="es-MX" spc="-5" dirty="0">
                <a:latin typeface="Arial"/>
                <a:ea typeface="Arial"/>
              </a:rPr>
              <a:t>r</a:t>
            </a:r>
            <a:r>
              <a:rPr lang="es-MX" dirty="0">
                <a:latin typeface="Arial"/>
                <a:ea typeface="Arial"/>
              </a:rPr>
              <a:t>icul</a:t>
            </a:r>
            <a:r>
              <a:rPr lang="es-MX" spc="5" dirty="0">
                <a:latin typeface="Arial"/>
                <a:ea typeface="Arial"/>
              </a:rPr>
              <a:t>a</a:t>
            </a:r>
            <a:r>
              <a:rPr lang="es-MX" dirty="0">
                <a:latin typeface="Arial"/>
                <a:ea typeface="Arial"/>
              </a:rPr>
              <a:t>r.</a:t>
            </a:r>
            <a:endParaRPr lang="es-MX" sz="1600" dirty="0">
              <a:latin typeface="Times New Roman"/>
              <a:ea typeface="Times New Roman"/>
            </a:endParaRPr>
          </a:p>
          <a:p>
            <a:pPr>
              <a:lnSpc>
                <a:spcPts val="1000"/>
              </a:lnSpc>
              <a:spcAft>
                <a:spcPts val="0"/>
              </a:spcAft>
            </a:pPr>
            <a:r>
              <a:rPr lang="es-MX" sz="1600" dirty="0">
                <a:latin typeface="Times New Roman"/>
                <a:ea typeface="Times New Roman"/>
              </a:rPr>
              <a:t> </a:t>
            </a:r>
          </a:p>
          <a:p>
            <a:pPr>
              <a:lnSpc>
                <a:spcPts val="1000"/>
              </a:lnSpc>
              <a:spcBef>
                <a:spcPts val="90"/>
              </a:spcBef>
              <a:spcAft>
                <a:spcPts val="0"/>
              </a:spcAft>
            </a:pPr>
            <a:r>
              <a:rPr lang="es-MX" sz="1600" dirty="0">
                <a:latin typeface="Times New Roman"/>
                <a:ea typeface="Times New Roman"/>
              </a:rPr>
              <a:t> </a:t>
            </a:r>
          </a:p>
          <a:p>
            <a:pPr marL="64770" marR="52705" algn="just">
              <a:lnSpc>
                <a:spcPct val="150000"/>
              </a:lnSpc>
              <a:spcAft>
                <a:spcPts val="0"/>
              </a:spcAft>
            </a:pPr>
            <a:r>
              <a:rPr lang="es-MX" spc="10" dirty="0">
                <a:latin typeface="Arial"/>
                <a:ea typeface="Arial"/>
              </a:rPr>
              <a:t>T</a:t>
            </a:r>
            <a:r>
              <a:rPr lang="es-MX" spc="-5" dirty="0">
                <a:latin typeface="Arial"/>
                <a:ea typeface="Arial"/>
              </a:rPr>
              <a:t>a</a:t>
            </a:r>
            <a:r>
              <a:rPr lang="es-MX" spc="5" dirty="0">
                <a:latin typeface="Arial"/>
                <a:ea typeface="Arial"/>
              </a:rPr>
              <a:t>mb</a:t>
            </a:r>
            <a:r>
              <a:rPr lang="es-MX" spc="-15" dirty="0">
                <a:latin typeface="Arial"/>
                <a:ea typeface="Arial"/>
              </a:rPr>
              <a:t>i</a:t>
            </a:r>
            <a:r>
              <a:rPr lang="es-MX" spc="5" dirty="0">
                <a:latin typeface="Arial"/>
                <a:ea typeface="Arial"/>
              </a:rPr>
              <a:t>é</a:t>
            </a:r>
            <a:r>
              <a:rPr lang="es-MX" dirty="0">
                <a:latin typeface="Arial"/>
                <a:ea typeface="Arial"/>
              </a:rPr>
              <a:t>n</a:t>
            </a:r>
            <a:r>
              <a:rPr lang="es-MX" spc="10" dirty="0">
                <a:latin typeface="Arial"/>
                <a:ea typeface="Arial"/>
              </a:rPr>
              <a:t> </a:t>
            </a:r>
            <a:r>
              <a:rPr lang="es-MX" dirty="0">
                <a:latin typeface="Arial"/>
                <a:ea typeface="Arial"/>
              </a:rPr>
              <a:t>se</a:t>
            </a:r>
            <a:r>
              <a:rPr lang="es-MX" spc="5" dirty="0">
                <a:latin typeface="Arial"/>
                <a:ea typeface="Arial"/>
              </a:rPr>
              <a:t> </a:t>
            </a:r>
            <a:r>
              <a:rPr lang="es-MX" dirty="0">
                <a:latin typeface="Arial"/>
                <a:ea typeface="Arial"/>
              </a:rPr>
              <a:t>in</a:t>
            </a:r>
            <a:r>
              <a:rPr lang="es-MX" spc="-5" dirty="0">
                <a:latin typeface="Arial"/>
                <a:ea typeface="Arial"/>
              </a:rPr>
              <a:t>t</a:t>
            </a:r>
            <a:r>
              <a:rPr lang="es-MX" spc="5" dirty="0">
                <a:latin typeface="Arial"/>
                <a:ea typeface="Arial"/>
              </a:rPr>
              <a:t>e</a:t>
            </a:r>
            <a:r>
              <a:rPr lang="es-MX" spc="-5" dirty="0">
                <a:latin typeface="Arial"/>
                <a:ea typeface="Arial"/>
              </a:rPr>
              <a:t>g</a:t>
            </a:r>
            <a:r>
              <a:rPr lang="es-MX" dirty="0">
                <a:latin typeface="Arial"/>
                <a:ea typeface="Arial"/>
              </a:rPr>
              <a:t>ra</a:t>
            </a:r>
            <a:r>
              <a:rPr lang="es-MX" spc="5" dirty="0">
                <a:latin typeface="Arial"/>
                <a:ea typeface="Arial"/>
              </a:rPr>
              <a:t> u</a:t>
            </a:r>
            <a:r>
              <a:rPr lang="es-MX" dirty="0">
                <a:latin typeface="Arial"/>
                <a:ea typeface="Arial"/>
              </a:rPr>
              <a:t>n</a:t>
            </a:r>
            <a:r>
              <a:rPr lang="es-MX" spc="5" dirty="0">
                <a:latin typeface="Arial"/>
                <a:ea typeface="Arial"/>
              </a:rPr>
              <a:t> apa</a:t>
            </a:r>
            <a:r>
              <a:rPr lang="es-MX" dirty="0">
                <a:latin typeface="Arial"/>
                <a:ea typeface="Arial"/>
              </a:rPr>
              <a:t>rt</a:t>
            </a:r>
            <a:r>
              <a:rPr lang="es-MX" spc="-10" dirty="0">
                <a:latin typeface="Arial"/>
                <a:ea typeface="Arial"/>
              </a:rPr>
              <a:t>a</a:t>
            </a:r>
            <a:r>
              <a:rPr lang="es-MX" spc="5" dirty="0">
                <a:latin typeface="Arial"/>
                <a:ea typeface="Arial"/>
              </a:rPr>
              <a:t>d</a:t>
            </a:r>
            <a:r>
              <a:rPr lang="es-MX" dirty="0">
                <a:latin typeface="Arial"/>
                <a:ea typeface="Arial"/>
              </a:rPr>
              <a:t>o</a:t>
            </a:r>
            <a:r>
              <a:rPr lang="es-MX" spc="10" dirty="0">
                <a:latin typeface="Arial"/>
                <a:ea typeface="Arial"/>
              </a:rPr>
              <a:t> </a:t>
            </a:r>
            <a:r>
              <a:rPr lang="es-MX" spc="-5" dirty="0">
                <a:latin typeface="Arial"/>
                <a:ea typeface="Arial"/>
              </a:rPr>
              <a:t>d</a:t>
            </a:r>
            <a:r>
              <a:rPr lang="es-MX" dirty="0">
                <a:latin typeface="Arial"/>
                <a:ea typeface="Arial"/>
              </a:rPr>
              <a:t>e</a:t>
            </a:r>
            <a:r>
              <a:rPr lang="es-MX" spc="5" dirty="0">
                <a:latin typeface="Arial"/>
                <a:ea typeface="Arial"/>
              </a:rPr>
              <a:t> a</a:t>
            </a:r>
            <a:r>
              <a:rPr lang="es-MX" spc="-5" dirty="0">
                <a:latin typeface="Arial"/>
                <a:ea typeface="Arial"/>
              </a:rPr>
              <a:t>n</a:t>
            </a:r>
            <a:r>
              <a:rPr lang="es-MX" spc="5" dirty="0">
                <a:latin typeface="Arial"/>
                <a:ea typeface="Arial"/>
              </a:rPr>
              <a:t>e</a:t>
            </a:r>
            <a:r>
              <a:rPr lang="es-MX" spc="-10" dirty="0">
                <a:latin typeface="Arial"/>
                <a:ea typeface="Arial"/>
              </a:rPr>
              <a:t>x</a:t>
            </a:r>
            <a:r>
              <a:rPr lang="es-MX" spc="5" dirty="0">
                <a:latin typeface="Arial"/>
                <a:ea typeface="Arial"/>
              </a:rPr>
              <a:t>o</a:t>
            </a:r>
            <a:r>
              <a:rPr lang="es-MX" dirty="0">
                <a:latin typeface="Arial"/>
                <a:ea typeface="Arial"/>
              </a:rPr>
              <a:t>s </a:t>
            </a:r>
            <a:r>
              <a:rPr lang="es-MX" spc="5" dirty="0">
                <a:latin typeface="Arial"/>
                <a:ea typeface="Arial"/>
              </a:rPr>
              <a:t>e</a:t>
            </a:r>
            <a:r>
              <a:rPr lang="es-MX" dirty="0">
                <a:latin typeface="Arial"/>
                <a:ea typeface="Arial"/>
              </a:rPr>
              <a:t>n</a:t>
            </a:r>
            <a:r>
              <a:rPr lang="es-MX" spc="5" dirty="0">
                <a:latin typeface="Arial"/>
                <a:ea typeface="Arial"/>
              </a:rPr>
              <a:t> e</a:t>
            </a:r>
            <a:r>
              <a:rPr lang="es-MX" dirty="0">
                <a:latin typeface="Arial"/>
                <a:ea typeface="Arial"/>
              </a:rPr>
              <a:t>l c</a:t>
            </a:r>
            <a:r>
              <a:rPr lang="es-MX" spc="5" dirty="0">
                <a:latin typeface="Arial"/>
                <a:ea typeface="Arial"/>
              </a:rPr>
              <a:t>ua</a:t>
            </a:r>
            <a:r>
              <a:rPr lang="es-MX" dirty="0">
                <a:latin typeface="Arial"/>
                <a:ea typeface="Arial"/>
              </a:rPr>
              <a:t>l se</a:t>
            </a:r>
            <a:r>
              <a:rPr lang="es-MX" spc="5" dirty="0">
                <a:latin typeface="Arial"/>
                <a:ea typeface="Arial"/>
              </a:rPr>
              <a:t> e</a:t>
            </a:r>
            <a:r>
              <a:rPr lang="es-MX" spc="-15" dirty="0">
                <a:latin typeface="Arial"/>
                <a:ea typeface="Arial"/>
              </a:rPr>
              <a:t>j</a:t>
            </a:r>
            <a:r>
              <a:rPr lang="es-MX" spc="5" dirty="0">
                <a:latin typeface="Arial"/>
                <a:ea typeface="Arial"/>
              </a:rPr>
              <a:t>e</a:t>
            </a:r>
            <a:r>
              <a:rPr lang="es-MX" spc="-5" dirty="0">
                <a:latin typeface="Arial"/>
                <a:ea typeface="Arial"/>
              </a:rPr>
              <a:t>m</a:t>
            </a:r>
            <a:r>
              <a:rPr lang="es-MX" spc="5" dirty="0">
                <a:latin typeface="Arial"/>
                <a:ea typeface="Arial"/>
              </a:rPr>
              <a:t>p</a:t>
            </a:r>
            <a:r>
              <a:rPr lang="es-MX" dirty="0">
                <a:latin typeface="Arial"/>
                <a:ea typeface="Arial"/>
              </a:rPr>
              <a:t>l</a:t>
            </a:r>
            <a:r>
              <a:rPr lang="es-MX" spc="-5" dirty="0">
                <a:latin typeface="Arial"/>
                <a:ea typeface="Arial"/>
              </a:rPr>
              <a:t>i</a:t>
            </a:r>
            <a:r>
              <a:rPr lang="es-MX" spc="15" dirty="0">
                <a:latin typeface="Arial"/>
                <a:ea typeface="Arial"/>
              </a:rPr>
              <a:t>f</a:t>
            </a:r>
            <a:r>
              <a:rPr lang="es-MX" dirty="0">
                <a:latin typeface="Arial"/>
                <a:ea typeface="Arial"/>
              </a:rPr>
              <a:t>i</a:t>
            </a:r>
            <a:r>
              <a:rPr lang="es-MX" spc="-15" dirty="0">
                <a:latin typeface="Arial"/>
                <a:ea typeface="Arial"/>
              </a:rPr>
              <a:t>c</a:t>
            </a:r>
            <a:r>
              <a:rPr lang="es-MX" spc="-5" dirty="0">
                <a:latin typeface="Arial"/>
                <a:ea typeface="Arial"/>
              </a:rPr>
              <a:t>a</a:t>
            </a:r>
            <a:r>
              <a:rPr lang="es-MX" dirty="0">
                <a:latin typeface="Arial"/>
                <a:ea typeface="Arial"/>
              </a:rPr>
              <a:t>n</a:t>
            </a:r>
            <a:r>
              <a:rPr lang="es-MX" spc="5" dirty="0">
                <a:latin typeface="Arial"/>
                <a:ea typeface="Arial"/>
              </a:rPr>
              <a:t> </a:t>
            </a:r>
            <a:r>
              <a:rPr lang="es-MX" dirty="0">
                <a:latin typeface="Arial"/>
                <a:ea typeface="Arial"/>
              </a:rPr>
              <a:t>los</a:t>
            </a:r>
            <a:r>
              <a:rPr lang="es-MX" spc="5" dirty="0">
                <a:latin typeface="Arial"/>
                <a:ea typeface="Arial"/>
              </a:rPr>
              <a:t> e</a:t>
            </a:r>
            <a:r>
              <a:rPr lang="es-MX" dirty="0">
                <a:latin typeface="Arial"/>
                <a:ea typeface="Arial"/>
              </a:rPr>
              <a:t>jerc</a:t>
            </a:r>
            <a:r>
              <a:rPr lang="es-MX" spc="-5" dirty="0">
                <a:latin typeface="Arial"/>
                <a:ea typeface="Arial"/>
              </a:rPr>
              <a:t>i</a:t>
            </a:r>
            <a:r>
              <a:rPr lang="es-MX" dirty="0">
                <a:latin typeface="Arial"/>
                <a:ea typeface="Arial"/>
              </a:rPr>
              <a:t>cios a</a:t>
            </a:r>
            <a:r>
              <a:rPr lang="es-MX" spc="5" dirty="0">
                <a:latin typeface="Arial"/>
                <a:ea typeface="Arial"/>
              </a:rPr>
              <a:t> </a:t>
            </a:r>
            <a:r>
              <a:rPr lang="es-MX" dirty="0">
                <a:latin typeface="Arial"/>
                <a:ea typeface="Arial"/>
              </a:rPr>
              <a:t>re</a:t>
            </a:r>
            <a:r>
              <a:rPr lang="es-MX" spc="5" dirty="0">
                <a:latin typeface="Arial"/>
                <a:ea typeface="Arial"/>
              </a:rPr>
              <a:t>a</a:t>
            </a:r>
            <a:r>
              <a:rPr lang="es-MX" dirty="0">
                <a:latin typeface="Arial"/>
                <a:ea typeface="Arial"/>
              </a:rPr>
              <a:t>l</a:t>
            </a:r>
            <a:r>
              <a:rPr lang="es-MX" spc="-5" dirty="0">
                <a:latin typeface="Arial"/>
                <a:ea typeface="Arial"/>
              </a:rPr>
              <a:t>i</a:t>
            </a:r>
            <a:r>
              <a:rPr lang="es-MX" spc="-10" dirty="0">
                <a:latin typeface="Arial"/>
                <a:ea typeface="Arial"/>
              </a:rPr>
              <a:t>z</a:t>
            </a:r>
            <a:r>
              <a:rPr lang="es-MX" spc="5" dirty="0">
                <a:latin typeface="Arial"/>
                <a:ea typeface="Arial"/>
              </a:rPr>
              <a:t>a</a:t>
            </a:r>
            <a:r>
              <a:rPr lang="es-MX" dirty="0">
                <a:latin typeface="Arial"/>
                <a:ea typeface="Arial"/>
              </a:rPr>
              <a:t>r en</a:t>
            </a:r>
            <a:r>
              <a:rPr lang="es-MX" spc="10" dirty="0">
                <a:latin typeface="Arial"/>
                <a:ea typeface="Arial"/>
              </a:rPr>
              <a:t> </a:t>
            </a:r>
            <a:r>
              <a:rPr lang="es-MX" spc="5" dirty="0">
                <a:latin typeface="Arial"/>
                <a:ea typeface="Arial"/>
              </a:rPr>
              <a:t>a</a:t>
            </a:r>
            <a:r>
              <a:rPr lang="es-MX" dirty="0">
                <a:latin typeface="Arial"/>
                <a:ea typeface="Arial"/>
              </a:rPr>
              <a:t>l</a:t>
            </a:r>
            <a:r>
              <a:rPr lang="es-MX" spc="-10" dirty="0">
                <a:latin typeface="Arial"/>
                <a:ea typeface="Arial"/>
              </a:rPr>
              <a:t>g</a:t>
            </a:r>
            <a:r>
              <a:rPr lang="es-MX" spc="5" dirty="0">
                <a:latin typeface="Arial"/>
                <a:ea typeface="Arial"/>
              </a:rPr>
              <a:t>u</a:t>
            </a:r>
            <a:r>
              <a:rPr lang="es-MX" spc="-5" dirty="0">
                <a:latin typeface="Arial"/>
                <a:ea typeface="Arial"/>
              </a:rPr>
              <a:t>n</a:t>
            </a:r>
            <a:r>
              <a:rPr lang="es-MX" spc="5" dirty="0">
                <a:latin typeface="Arial"/>
                <a:ea typeface="Arial"/>
              </a:rPr>
              <a:t>a</a:t>
            </a:r>
            <a:r>
              <a:rPr lang="es-MX" dirty="0">
                <a:latin typeface="Arial"/>
                <a:ea typeface="Arial"/>
              </a:rPr>
              <a:t>s </a:t>
            </a:r>
            <a:r>
              <a:rPr lang="es-MX" spc="-5" dirty="0">
                <a:latin typeface="Arial"/>
                <a:ea typeface="Arial"/>
              </a:rPr>
              <a:t>e</a:t>
            </a:r>
            <a:r>
              <a:rPr lang="es-MX" dirty="0">
                <a:latin typeface="Arial"/>
                <a:ea typeface="Arial"/>
              </a:rPr>
              <a:t>t</a:t>
            </a:r>
            <a:r>
              <a:rPr lang="es-MX" spc="5" dirty="0">
                <a:latin typeface="Arial"/>
                <a:ea typeface="Arial"/>
              </a:rPr>
              <a:t>apa</a:t>
            </a:r>
            <a:r>
              <a:rPr lang="es-MX" dirty="0">
                <a:latin typeface="Arial"/>
                <a:ea typeface="Arial"/>
              </a:rPr>
              <a:t>s</a:t>
            </a:r>
            <a:r>
              <a:rPr lang="es-MX" spc="5" dirty="0">
                <a:latin typeface="Arial"/>
                <a:ea typeface="Arial"/>
              </a:rPr>
              <a:t> a</a:t>
            </a:r>
            <a:r>
              <a:rPr lang="es-MX" dirty="0">
                <a:latin typeface="Arial"/>
                <a:ea typeface="Arial"/>
              </a:rPr>
              <a:t>sí</a:t>
            </a:r>
            <a:r>
              <a:rPr lang="es-MX" spc="-5" dirty="0">
                <a:latin typeface="Arial"/>
                <a:ea typeface="Arial"/>
              </a:rPr>
              <a:t> </a:t>
            </a:r>
            <a:r>
              <a:rPr lang="es-MX" dirty="0">
                <a:latin typeface="Arial"/>
                <a:ea typeface="Arial"/>
              </a:rPr>
              <a:t>c</a:t>
            </a:r>
            <a:r>
              <a:rPr lang="es-MX" spc="5" dirty="0">
                <a:latin typeface="Arial"/>
                <a:ea typeface="Arial"/>
              </a:rPr>
              <a:t>o</a:t>
            </a:r>
            <a:r>
              <a:rPr lang="es-MX" spc="-5" dirty="0">
                <a:latin typeface="Arial"/>
                <a:ea typeface="Arial"/>
              </a:rPr>
              <a:t>m</a:t>
            </a:r>
            <a:r>
              <a:rPr lang="es-MX" dirty="0">
                <a:latin typeface="Arial"/>
                <a:ea typeface="Arial"/>
              </a:rPr>
              <a:t>o</a:t>
            </a:r>
            <a:r>
              <a:rPr lang="es-MX" spc="10" dirty="0">
                <a:latin typeface="Arial"/>
                <a:ea typeface="Arial"/>
              </a:rPr>
              <a:t> </a:t>
            </a:r>
            <a:r>
              <a:rPr lang="es-MX" dirty="0">
                <a:latin typeface="Arial"/>
                <a:ea typeface="Arial"/>
              </a:rPr>
              <a:t>s</a:t>
            </a:r>
            <a:r>
              <a:rPr lang="es-MX" spc="5" dirty="0">
                <a:latin typeface="Arial"/>
                <a:ea typeface="Arial"/>
              </a:rPr>
              <a:t>u</a:t>
            </a:r>
            <a:r>
              <a:rPr lang="es-MX" dirty="0">
                <a:latin typeface="Arial"/>
                <a:ea typeface="Arial"/>
              </a:rPr>
              <a:t>s</a:t>
            </a:r>
            <a:r>
              <a:rPr lang="es-MX" spc="-10" dirty="0">
                <a:latin typeface="Arial"/>
                <a:ea typeface="Arial"/>
              </a:rPr>
              <a:t> </a:t>
            </a:r>
            <a:r>
              <a:rPr lang="es-MX" dirty="0">
                <a:latin typeface="Arial"/>
                <a:ea typeface="Arial"/>
              </a:rPr>
              <a:t>r</a:t>
            </a:r>
            <a:r>
              <a:rPr lang="es-MX" spc="-10" dirty="0">
                <a:latin typeface="Arial"/>
                <a:ea typeface="Arial"/>
              </a:rPr>
              <a:t>e</a:t>
            </a:r>
            <a:r>
              <a:rPr lang="es-MX" dirty="0">
                <a:latin typeface="Arial"/>
                <a:ea typeface="Arial"/>
              </a:rPr>
              <a:t>s</a:t>
            </a:r>
            <a:r>
              <a:rPr lang="es-MX" spc="5" dirty="0">
                <a:latin typeface="Arial"/>
                <a:ea typeface="Arial"/>
              </a:rPr>
              <a:t>pe</a:t>
            </a:r>
            <a:r>
              <a:rPr lang="es-MX" dirty="0">
                <a:latin typeface="Arial"/>
                <a:ea typeface="Arial"/>
              </a:rPr>
              <a:t>cti</a:t>
            </a:r>
            <a:r>
              <a:rPr lang="es-MX" spc="-10" dirty="0">
                <a:latin typeface="Arial"/>
                <a:ea typeface="Arial"/>
              </a:rPr>
              <a:t>v</a:t>
            </a:r>
            <a:r>
              <a:rPr lang="es-MX" spc="5" dirty="0">
                <a:latin typeface="Arial"/>
                <a:ea typeface="Arial"/>
              </a:rPr>
              <a:t>o</a:t>
            </a:r>
            <a:r>
              <a:rPr lang="es-MX" dirty="0">
                <a:latin typeface="Arial"/>
                <a:ea typeface="Arial"/>
              </a:rPr>
              <a:t>s</a:t>
            </a:r>
            <a:r>
              <a:rPr lang="es-MX" spc="-10" dirty="0">
                <a:latin typeface="Arial"/>
                <a:ea typeface="Arial"/>
              </a:rPr>
              <a:t> </a:t>
            </a:r>
            <a:r>
              <a:rPr lang="es-MX" spc="15" dirty="0">
                <a:latin typeface="Arial"/>
                <a:ea typeface="Arial"/>
              </a:rPr>
              <a:t>f</a:t>
            </a:r>
            <a:r>
              <a:rPr lang="es-MX" spc="5" dirty="0">
                <a:latin typeface="Arial"/>
                <a:ea typeface="Arial"/>
              </a:rPr>
              <a:t>o</a:t>
            </a:r>
            <a:r>
              <a:rPr lang="es-MX" dirty="0">
                <a:latin typeface="Arial"/>
                <a:ea typeface="Arial"/>
              </a:rPr>
              <a:t>r</a:t>
            </a:r>
            <a:r>
              <a:rPr lang="es-MX" spc="-5" dirty="0">
                <a:latin typeface="Arial"/>
                <a:ea typeface="Arial"/>
              </a:rPr>
              <a:t>m</a:t>
            </a:r>
            <a:r>
              <a:rPr lang="es-MX" spc="5" dirty="0">
                <a:latin typeface="Arial"/>
                <a:ea typeface="Arial"/>
              </a:rPr>
              <a:t>a</a:t>
            </a:r>
            <a:r>
              <a:rPr lang="es-MX" dirty="0">
                <a:latin typeface="Arial"/>
                <a:ea typeface="Arial"/>
              </a:rPr>
              <a:t>t</a:t>
            </a:r>
            <a:r>
              <a:rPr lang="es-MX" spc="5" dirty="0">
                <a:latin typeface="Arial"/>
                <a:ea typeface="Arial"/>
              </a:rPr>
              <a:t>o</a:t>
            </a:r>
            <a:r>
              <a:rPr lang="es-MX" spc="-10" dirty="0">
                <a:latin typeface="Arial"/>
                <a:ea typeface="Arial"/>
              </a:rPr>
              <a:t>s</a:t>
            </a:r>
            <a:r>
              <a:rPr lang="es-MX" dirty="0">
                <a:latin typeface="Arial"/>
                <a:ea typeface="Arial"/>
              </a:rPr>
              <a:t>.</a:t>
            </a:r>
            <a:endParaRPr lang="es-MX" sz="1600" dirty="0">
              <a:latin typeface="Times New Roman"/>
              <a:ea typeface="Times New Roman"/>
            </a:endParaRPr>
          </a:p>
          <a:p>
            <a:r>
              <a:rPr lang="es-MX">
                <a:latin typeface="Arial"/>
                <a:ea typeface="Arial"/>
              </a:rPr>
              <a:t/>
            </a:r>
            <a:br>
              <a:rPr lang="es-MX">
                <a:latin typeface="Arial"/>
                <a:ea typeface="Arial"/>
              </a:rPr>
            </a:br>
            <a:r>
              <a:rPr lang="es-MX" smtClean="0">
                <a:latin typeface="Arial"/>
                <a:ea typeface="Arial"/>
                <a:hlinkClick r:id="rId2" action="ppaction://hlinkfile"/>
              </a:rPr>
              <a:t>ETAPA 4.docx</a:t>
            </a:r>
            <a:endParaRPr lang="es-MX"/>
          </a:p>
        </p:txBody>
      </p:sp>
    </p:spTree>
    <p:extLst>
      <p:ext uri="{BB962C8B-B14F-4D97-AF65-F5344CB8AC3E}">
        <p14:creationId xmlns:p14="http://schemas.microsoft.com/office/powerpoint/2010/main" val="4854266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23850" y="71438"/>
            <a:ext cx="8229600" cy="887412"/>
          </a:xfrm>
        </p:spPr>
        <p:txBody>
          <a:bodyPr/>
          <a:lstStyle/>
          <a:p>
            <a:pPr marL="484188"/>
            <a:r>
              <a:rPr lang="es-ES_tradnl" sz="3600" smtClean="0">
                <a:solidFill>
                  <a:schemeClr val="bg1"/>
                </a:solidFill>
              </a:rPr>
              <a:t>PROPUESTA DE ARACELY VAZQUEZ</a:t>
            </a:r>
            <a:endParaRPr lang="es-ES" sz="3600" smtClean="0">
              <a:solidFill>
                <a:schemeClr val="bg1"/>
              </a:solidFill>
            </a:endParaRPr>
          </a:p>
        </p:txBody>
      </p:sp>
      <p:sp>
        <p:nvSpPr>
          <p:cNvPr id="184323" name="Rectangle 3"/>
          <p:cNvSpPr>
            <a:spLocks noChangeArrowheads="1"/>
          </p:cNvSpPr>
          <p:nvPr/>
        </p:nvSpPr>
        <p:spPr bwMode="auto">
          <a:xfrm>
            <a:off x="71438" y="1052513"/>
            <a:ext cx="3959225" cy="576262"/>
          </a:xfrm>
          <a:prstGeom prst="rect">
            <a:avLst/>
          </a:prstGeom>
          <a:solidFill>
            <a:schemeClr val="bg1">
              <a:alpha val="43137"/>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pPr>
            <a:r>
              <a:rPr lang="es-AR" sz="2000" b="1" dirty="0">
                <a:solidFill>
                  <a:schemeClr val="bg1"/>
                </a:solidFill>
              </a:rPr>
              <a:t>DISEÑO CURRICULAR</a:t>
            </a:r>
            <a:endParaRPr lang="es-ES" sz="2000" b="1" dirty="0">
              <a:solidFill>
                <a:schemeClr val="bg1"/>
              </a:solidFill>
            </a:endParaRPr>
          </a:p>
        </p:txBody>
      </p:sp>
      <p:sp>
        <p:nvSpPr>
          <p:cNvPr id="184324" name="Rectangle 4"/>
          <p:cNvSpPr>
            <a:spLocks noChangeArrowheads="1"/>
          </p:cNvSpPr>
          <p:nvPr/>
        </p:nvSpPr>
        <p:spPr bwMode="auto">
          <a:xfrm>
            <a:off x="1285875" y="2000250"/>
            <a:ext cx="2089150" cy="431800"/>
          </a:xfrm>
          <a:prstGeom prst="rect">
            <a:avLst/>
          </a:prstGeom>
          <a:solidFill>
            <a:schemeClr val="tx2">
              <a:lumMod val="75000"/>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dirty="0">
                <a:solidFill>
                  <a:schemeClr val="bg1"/>
                </a:solidFill>
              </a:rPr>
              <a:t>FUENTES</a:t>
            </a:r>
            <a:endParaRPr lang="es-ES" sz="2000" b="1" dirty="0">
              <a:solidFill>
                <a:schemeClr val="bg1"/>
              </a:solidFill>
            </a:endParaRPr>
          </a:p>
        </p:txBody>
      </p:sp>
      <p:sp>
        <p:nvSpPr>
          <p:cNvPr id="184325" name="Rectangle 5"/>
          <p:cNvSpPr>
            <a:spLocks noChangeArrowheads="1"/>
          </p:cNvSpPr>
          <p:nvPr/>
        </p:nvSpPr>
        <p:spPr bwMode="auto">
          <a:xfrm>
            <a:off x="3492500" y="2571750"/>
            <a:ext cx="3294063" cy="360363"/>
          </a:xfrm>
          <a:prstGeom prst="rect">
            <a:avLst/>
          </a:prstGeom>
          <a:solidFill>
            <a:schemeClr val="accent1">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dirty="0">
                <a:solidFill>
                  <a:schemeClr val="bg1"/>
                </a:solidFill>
              </a:rPr>
              <a:t>NEC. DE  LOS ALUMNOS </a:t>
            </a:r>
            <a:endParaRPr lang="es-ES" sz="2000" b="1" dirty="0">
              <a:solidFill>
                <a:schemeClr val="bg1"/>
              </a:solidFill>
            </a:endParaRPr>
          </a:p>
        </p:txBody>
      </p:sp>
      <p:sp>
        <p:nvSpPr>
          <p:cNvPr id="184326" name="Rectangle 6"/>
          <p:cNvSpPr>
            <a:spLocks noChangeArrowheads="1"/>
          </p:cNvSpPr>
          <p:nvPr/>
        </p:nvSpPr>
        <p:spPr bwMode="auto">
          <a:xfrm>
            <a:off x="1214438" y="5143500"/>
            <a:ext cx="3673475" cy="714375"/>
          </a:xfrm>
          <a:prstGeom prst="rect">
            <a:avLst/>
          </a:prstGeom>
          <a:solidFill>
            <a:schemeClr val="bg2">
              <a:lumMod val="50000"/>
              <a:lumOff val="50000"/>
              <a:alpha val="38823"/>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dirty="0">
                <a:solidFill>
                  <a:schemeClr val="bg1"/>
                </a:solidFill>
              </a:rPr>
              <a:t>SISTEMA DE ESTRUCTURA</a:t>
            </a:r>
          </a:p>
          <a:p>
            <a:pPr algn="ctr" eaLnBrk="0" fontAlgn="base" hangingPunct="0">
              <a:spcBef>
                <a:spcPct val="0"/>
              </a:spcBef>
              <a:spcAft>
                <a:spcPct val="0"/>
              </a:spcAft>
              <a:defRPr/>
            </a:pPr>
            <a:r>
              <a:rPr lang="es-AR" sz="2000" b="1" dirty="0">
                <a:solidFill>
                  <a:schemeClr val="bg1"/>
                </a:solidFill>
              </a:rPr>
              <a:t>FINES CURRICULARES</a:t>
            </a:r>
            <a:endParaRPr lang="es-ES" sz="2000" b="1" dirty="0">
              <a:solidFill>
                <a:schemeClr val="bg1"/>
              </a:solidFill>
            </a:endParaRPr>
          </a:p>
        </p:txBody>
      </p:sp>
      <p:sp>
        <p:nvSpPr>
          <p:cNvPr id="184328" name="Rectangle 8"/>
          <p:cNvSpPr>
            <a:spLocks noChangeArrowheads="1"/>
          </p:cNvSpPr>
          <p:nvPr/>
        </p:nvSpPr>
        <p:spPr bwMode="auto">
          <a:xfrm>
            <a:off x="3492500" y="3867150"/>
            <a:ext cx="4176713" cy="360363"/>
          </a:xfrm>
          <a:prstGeom prst="rect">
            <a:avLst/>
          </a:prstGeom>
          <a:solidFill>
            <a:schemeClr val="accent1">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dirty="0">
                <a:solidFill>
                  <a:schemeClr val="bg1"/>
                </a:solidFill>
              </a:rPr>
              <a:t>CONOCIMIENTO ORGANIZADO</a:t>
            </a:r>
            <a:endParaRPr lang="es-ES" sz="2000" b="1" dirty="0">
              <a:solidFill>
                <a:schemeClr val="bg1"/>
              </a:solidFill>
            </a:endParaRPr>
          </a:p>
        </p:txBody>
      </p:sp>
      <p:sp>
        <p:nvSpPr>
          <p:cNvPr id="184329" name="Rectangle 9"/>
          <p:cNvSpPr>
            <a:spLocks noChangeArrowheads="1"/>
          </p:cNvSpPr>
          <p:nvPr/>
        </p:nvSpPr>
        <p:spPr bwMode="auto">
          <a:xfrm>
            <a:off x="3492500" y="3003550"/>
            <a:ext cx="3436938" cy="360363"/>
          </a:xfrm>
          <a:prstGeom prst="rect">
            <a:avLst/>
          </a:prstGeom>
          <a:solidFill>
            <a:schemeClr val="accent1">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dirty="0">
                <a:solidFill>
                  <a:schemeClr val="bg1"/>
                </a:solidFill>
              </a:rPr>
              <a:t>NEC. DE LA COMUNIDAD </a:t>
            </a:r>
            <a:endParaRPr lang="es-ES" sz="2000" b="1" dirty="0">
              <a:solidFill>
                <a:schemeClr val="bg1"/>
              </a:solidFill>
            </a:endParaRPr>
          </a:p>
        </p:txBody>
      </p:sp>
      <p:sp>
        <p:nvSpPr>
          <p:cNvPr id="184330" name="Rectangle 10"/>
          <p:cNvSpPr>
            <a:spLocks noChangeArrowheads="1"/>
          </p:cNvSpPr>
          <p:nvPr/>
        </p:nvSpPr>
        <p:spPr bwMode="auto">
          <a:xfrm>
            <a:off x="3527425" y="3435350"/>
            <a:ext cx="3616325" cy="358775"/>
          </a:xfrm>
          <a:prstGeom prst="rect">
            <a:avLst/>
          </a:prstGeom>
          <a:solidFill>
            <a:schemeClr val="accent1">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dirty="0">
                <a:solidFill>
                  <a:schemeClr val="bg1"/>
                </a:solidFill>
              </a:rPr>
              <a:t>REQUERIMIENTO LEGALES</a:t>
            </a:r>
            <a:endParaRPr lang="es-ES" sz="2000" b="1" dirty="0">
              <a:solidFill>
                <a:schemeClr val="bg1"/>
              </a:solidFill>
            </a:endParaRPr>
          </a:p>
        </p:txBody>
      </p:sp>
      <p:sp>
        <p:nvSpPr>
          <p:cNvPr id="184332" name="Rectangle 12"/>
          <p:cNvSpPr>
            <a:spLocks noChangeArrowheads="1"/>
          </p:cNvSpPr>
          <p:nvPr/>
        </p:nvSpPr>
        <p:spPr bwMode="auto">
          <a:xfrm>
            <a:off x="6143625" y="5940425"/>
            <a:ext cx="2376488" cy="431800"/>
          </a:xfrm>
          <a:prstGeom prst="rect">
            <a:avLst/>
          </a:prstGeom>
          <a:solidFill>
            <a:schemeClr val="accent1">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dirty="0">
                <a:solidFill>
                  <a:schemeClr val="bg1"/>
                </a:solidFill>
              </a:rPr>
              <a:t>MISION</a:t>
            </a:r>
            <a:endParaRPr lang="es-ES" sz="2000" b="1" dirty="0">
              <a:solidFill>
                <a:schemeClr val="bg1"/>
              </a:solidFill>
            </a:endParaRPr>
          </a:p>
        </p:txBody>
      </p:sp>
      <p:sp>
        <p:nvSpPr>
          <p:cNvPr id="184333" name="Rectangle 13"/>
          <p:cNvSpPr>
            <a:spLocks noChangeArrowheads="1"/>
          </p:cNvSpPr>
          <p:nvPr/>
        </p:nvSpPr>
        <p:spPr bwMode="auto">
          <a:xfrm>
            <a:off x="6229350" y="5291138"/>
            <a:ext cx="2771775" cy="431800"/>
          </a:xfrm>
          <a:prstGeom prst="rect">
            <a:avLst/>
          </a:prstGeom>
          <a:solidFill>
            <a:schemeClr val="accent1">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dirty="0">
                <a:solidFill>
                  <a:schemeClr val="bg1"/>
                </a:solidFill>
              </a:rPr>
              <a:t>METAS INST.</a:t>
            </a:r>
            <a:endParaRPr lang="es-ES" sz="2000" b="1" dirty="0">
              <a:solidFill>
                <a:schemeClr val="bg1"/>
              </a:solidFill>
            </a:endParaRPr>
          </a:p>
        </p:txBody>
      </p:sp>
      <p:sp>
        <p:nvSpPr>
          <p:cNvPr id="184334" name="Rectangle 14"/>
          <p:cNvSpPr>
            <a:spLocks noChangeArrowheads="1"/>
          </p:cNvSpPr>
          <p:nvPr/>
        </p:nvSpPr>
        <p:spPr bwMode="auto">
          <a:xfrm>
            <a:off x="6229350" y="4643438"/>
            <a:ext cx="2771775" cy="428625"/>
          </a:xfrm>
          <a:prstGeom prst="rect">
            <a:avLst/>
          </a:prstGeom>
          <a:solidFill>
            <a:schemeClr val="accent1">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b="1" dirty="0">
                <a:solidFill>
                  <a:schemeClr val="bg1"/>
                </a:solidFill>
              </a:rPr>
              <a:t>FILOSOFIA EDUCATIVA</a:t>
            </a:r>
            <a:endParaRPr lang="es-ES" b="1" dirty="0">
              <a:solidFill>
                <a:schemeClr val="bg1"/>
              </a:solidFill>
            </a:endParaRPr>
          </a:p>
        </p:txBody>
      </p:sp>
      <p:cxnSp>
        <p:nvCxnSpPr>
          <p:cNvPr id="184335" name="AutoShape 15"/>
          <p:cNvCxnSpPr>
            <a:cxnSpLocks noChangeShapeType="1"/>
            <a:stCxn id="184326" idx="3"/>
            <a:endCxn id="184334" idx="1"/>
          </p:cNvCxnSpPr>
          <p:nvPr/>
        </p:nvCxnSpPr>
        <p:spPr bwMode="auto">
          <a:xfrm flipV="1">
            <a:off x="4887913" y="4857750"/>
            <a:ext cx="1341437" cy="642938"/>
          </a:xfrm>
          <a:prstGeom prst="curvedConnector3">
            <a:avLst>
              <a:gd name="adj1" fmla="val 50000"/>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84336" name="AutoShape 16"/>
          <p:cNvCxnSpPr>
            <a:cxnSpLocks noChangeShapeType="1"/>
            <a:stCxn id="184326" idx="3"/>
            <a:endCxn id="184333" idx="1"/>
          </p:cNvCxnSpPr>
          <p:nvPr/>
        </p:nvCxnSpPr>
        <p:spPr bwMode="auto">
          <a:xfrm>
            <a:off x="4887913" y="5500688"/>
            <a:ext cx="1341437" cy="6350"/>
          </a:xfrm>
          <a:prstGeom prst="straightConnector1">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84337" name="AutoShape 17"/>
          <p:cNvCxnSpPr>
            <a:cxnSpLocks noChangeShapeType="1"/>
            <a:stCxn id="184326" idx="3"/>
            <a:endCxn id="184332" idx="1"/>
          </p:cNvCxnSpPr>
          <p:nvPr/>
        </p:nvCxnSpPr>
        <p:spPr bwMode="auto">
          <a:xfrm>
            <a:off x="4887913" y="5500688"/>
            <a:ext cx="1255712" cy="655637"/>
          </a:xfrm>
          <a:prstGeom prst="curvedConnector3">
            <a:avLst>
              <a:gd name="adj1" fmla="val 50000"/>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84338" name="AutoShape 18"/>
          <p:cNvCxnSpPr>
            <a:cxnSpLocks noChangeShapeType="1"/>
            <a:stCxn id="184325" idx="1"/>
            <a:endCxn id="184324" idx="2"/>
          </p:cNvCxnSpPr>
          <p:nvPr/>
        </p:nvCxnSpPr>
        <p:spPr bwMode="auto">
          <a:xfrm rot="10800000">
            <a:off x="2330450" y="2432050"/>
            <a:ext cx="1162050" cy="319088"/>
          </a:xfrm>
          <a:prstGeom prst="curvedConnector2">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84339" name="AutoShape 19"/>
          <p:cNvCxnSpPr>
            <a:cxnSpLocks noChangeShapeType="1"/>
            <a:stCxn id="184329" idx="1"/>
            <a:endCxn id="184324" idx="2"/>
          </p:cNvCxnSpPr>
          <p:nvPr/>
        </p:nvCxnSpPr>
        <p:spPr bwMode="auto">
          <a:xfrm rot="10800000">
            <a:off x="2330450" y="2432050"/>
            <a:ext cx="1162050" cy="750888"/>
          </a:xfrm>
          <a:prstGeom prst="curvedConnector2">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84340" name="AutoShape 20"/>
          <p:cNvCxnSpPr>
            <a:cxnSpLocks noChangeShapeType="1"/>
            <a:stCxn id="184330" idx="1"/>
            <a:endCxn id="184324" idx="2"/>
          </p:cNvCxnSpPr>
          <p:nvPr/>
        </p:nvCxnSpPr>
        <p:spPr bwMode="auto">
          <a:xfrm rot="10800000">
            <a:off x="2330450" y="2432050"/>
            <a:ext cx="1196975" cy="1182688"/>
          </a:xfrm>
          <a:prstGeom prst="curvedConnector2">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84341" name="AutoShape 21"/>
          <p:cNvCxnSpPr>
            <a:cxnSpLocks noChangeShapeType="1"/>
            <a:stCxn id="184328" idx="1"/>
            <a:endCxn id="184324" idx="2"/>
          </p:cNvCxnSpPr>
          <p:nvPr/>
        </p:nvCxnSpPr>
        <p:spPr bwMode="auto">
          <a:xfrm rot="10800000">
            <a:off x="2330450" y="2432050"/>
            <a:ext cx="1162050" cy="1614488"/>
          </a:xfrm>
          <a:prstGeom prst="curvedConnector2">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184343" name="AutoShape 23"/>
          <p:cNvSpPr>
            <a:spLocks noChangeArrowheads="1"/>
          </p:cNvSpPr>
          <p:nvPr/>
        </p:nvSpPr>
        <p:spPr bwMode="auto">
          <a:xfrm rot="5400000">
            <a:off x="286545" y="1627981"/>
            <a:ext cx="792162" cy="936625"/>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lnTo>
                  <a:pt x="15429" y="0"/>
                </a:lnTo>
                <a:close/>
              </a:path>
            </a:pathLst>
          </a:cu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chemeClr val="bg1"/>
              </a:solidFill>
              <a:latin typeface="Times New Roman" pitchFamily="18" charset="0"/>
            </a:endParaRPr>
          </a:p>
        </p:txBody>
      </p:sp>
      <p:sp>
        <p:nvSpPr>
          <p:cNvPr id="30" name="AutoShape 23"/>
          <p:cNvSpPr>
            <a:spLocks noChangeArrowheads="1"/>
          </p:cNvSpPr>
          <p:nvPr/>
        </p:nvSpPr>
        <p:spPr bwMode="auto">
          <a:xfrm rot="5400000">
            <a:off x="286544" y="4922044"/>
            <a:ext cx="792163" cy="936625"/>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lnTo>
                  <a:pt x="15429" y="0"/>
                </a:lnTo>
                <a:close/>
              </a:path>
            </a:pathLst>
          </a:cu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chemeClr val="bg1"/>
              </a:solidFill>
              <a:latin typeface="Times New Roman" pitchFamily="18" charset="0"/>
            </a:endParaRPr>
          </a:p>
        </p:txBody>
      </p:sp>
      <p:cxnSp>
        <p:nvCxnSpPr>
          <p:cNvPr id="25622" name="34 Conector recto"/>
          <p:cNvCxnSpPr>
            <a:cxnSpLocks noChangeShapeType="1"/>
          </p:cNvCxnSpPr>
          <p:nvPr/>
        </p:nvCxnSpPr>
        <p:spPr bwMode="auto">
          <a:xfrm rot="5400000">
            <a:off x="-1107281" y="3679032"/>
            <a:ext cx="2643187" cy="0"/>
          </a:xfrm>
          <a:prstGeom prst="line">
            <a:avLst/>
          </a:prstGeom>
          <a:noFill/>
          <a:ln w="12700" cap="sq"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463063487"/>
      </p:ext>
    </p:extLst>
  </p:cSld>
  <p:clrMapOvr>
    <a:masterClrMapping/>
  </p:clrMapOvr>
  <p:transition>
    <p:push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184323"/>
                                        </p:tgtEl>
                                        <p:attrNameLst>
                                          <p:attrName>style.visibility</p:attrName>
                                        </p:attrNameLst>
                                      </p:cBhvr>
                                      <p:to>
                                        <p:strVal val="visible"/>
                                      </p:to>
                                    </p:set>
                                    <p:anim calcmode="lin" valueType="num">
                                      <p:cBhvr additive="base">
                                        <p:cTn id="7" dur="3000" fill="hold"/>
                                        <p:tgtEl>
                                          <p:spTgt spid="184323"/>
                                        </p:tgtEl>
                                        <p:attrNameLst>
                                          <p:attrName>ppt_x</p:attrName>
                                        </p:attrNameLst>
                                      </p:cBhvr>
                                      <p:tavLst>
                                        <p:tav tm="0">
                                          <p:val>
                                            <p:strVal val="#ppt_x"/>
                                          </p:val>
                                        </p:tav>
                                        <p:tav tm="100000">
                                          <p:val>
                                            <p:strVal val="#ppt_x"/>
                                          </p:val>
                                        </p:tav>
                                      </p:tavLst>
                                    </p:anim>
                                    <p:anim calcmode="lin" valueType="num">
                                      <p:cBhvr additive="base">
                                        <p:cTn id="8" dur="3000" fill="hold"/>
                                        <p:tgtEl>
                                          <p:spTgt spid="184323"/>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184324"/>
                                        </p:tgtEl>
                                        <p:attrNameLst>
                                          <p:attrName>style.visibility</p:attrName>
                                        </p:attrNameLst>
                                      </p:cBhvr>
                                      <p:to>
                                        <p:strVal val="visible"/>
                                      </p:to>
                                    </p:set>
                                    <p:anim calcmode="lin" valueType="num">
                                      <p:cBhvr additive="base">
                                        <p:cTn id="11" dur="3000" fill="hold"/>
                                        <p:tgtEl>
                                          <p:spTgt spid="184324"/>
                                        </p:tgtEl>
                                        <p:attrNameLst>
                                          <p:attrName>ppt_x</p:attrName>
                                        </p:attrNameLst>
                                      </p:cBhvr>
                                      <p:tavLst>
                                        <p:tav tm="0">
                                          <p:val>
                                            <p:strVal val="#ppt_x"/>
                                          </p:val>
                                        </p:tav>
                                        <p:tav tm="100000">
                                          <p:val>
                                            <p:strVal val="#ppt_x"/>
                                          </p:val>
                                        </p:tav>
                                      </p:tavLst>
                                    </p:anim>
                                    <p:anim calcmode="lin" valueType="num">
                                      <p:cBhvr additive="base">
                                        <p:cTn id="12" dur="3000" fill="hold"/>
                                        <p:tgtEl>
                                          <p:spTgt spid="184324"/>
                                        </p:tgtEl>
                                        <p:attrNameLst>
                                          <p:attrName>ppt_y</p:attrName>
                                        </p:attrNameLst>
                                      </p:cBhvr>
                                      <p:tavLst>
                                        <p:tav tm="0">
                                          <p:val>
                                            <p:strVal val="1+#ppt_h/2"/>
                                          </p:val>
                                        </p:tav>
                                        <p:tav tm="100000">
                                          <p:val>
                                            <p:strVal val="#ppt_y"/>
                                          </p:val>
                                        </p:tav>
                                      </p:tavLst>
                                    </p:anim>
                                  </p:childTnLst>
                                </p:cTn>
                              </p:par>
                              <p:par>
                                <p:cTn id="13" presetID="7" presetClass="entr" presetSubtype="4" fill="hold" grpId="0" nodeType="withEffect">
                                  <p:stCondLst>
                                    <p:cond delay="0"/>
                                  </p:stCondLst>
                                  <p:childTnLst>
                                    <p:set>
                                      <p:cBhvr>
                                        <p:cTn id="14" dur="1" fill="hold">
                                          <p:stCondLst>
                                            <p:cond delay="0"/>
                                          </p:stCondLst>
                                        </p:cTn>
                                        <p:tgtEl>
                                          <p:spTgt spid="184325"/>
                                        </p:tgtEl>
                                        <p:attrNameLst>
                                          <p:attrName>style.visibility</p:attrName>
                                        </p:attrNameLst>
                                      </p:cBhvr>
                                      <p:to>
                                        <p:strVal val="visible"/>
                                      </p:to>
                                    </p:set>
                                    <p:anim calcmode="lin" valueType="num">
                                      <p:cBhvr additive="base">
                                        <p:cTn id="15" dur="3000" fill="hold"/>
                                        <p:tgtEl>
                                          <p:spTgt spid="184325"/>
                                        </p:tgtEl>
                                        <p:attrNameLst>
                                          <p:attrName>ppt_x</p:attrName>
                                        </p:attrNameLst>
                                      </p:cBhvr>
                                      <p:tavLst>
                                        <p:tav tm="0">
                                          <p:val>
                                            <p:strVal val="#ppt_x"/>
                                          </p:val>
                                        </p:tav>
                                        <p:tav tm="100000">
                                          <p:val>
                                            <p:strVal val="#ppt_x"/>
                                          </p:val>
                                        </p:tav>
                                      </p:tavLst>
                                    </p:anim>
                                    <p:anim calcmode="lin" valueType="num">
                                      <p:cBhvr additive="base">
                                        <p:cTn id="16" dur="3000" fill="hold"/>
                                        <p:tgtEl>
                                          <p:spTgt spid="184325"/>
                                        </p:tgtEl>
                                        <p:attrNameLst>
                                          <p:attrName>ppt_y</p:attrName>
                                        </p:attrNameLst>
                                      </p:cBhvr>
                                      <p:tavLst>
                                        <p:tav tm="0">
                                          <p:val>
                                            <p:strVal val="1+#ppt_h/2"/>
                                          </p:val>
                                        </p:tav>
                                        <p:tav tm="100000">
                                          <p:val>
                                            <p:strVal val="#ppt_y"/>
                                          </p:val>
                                        </p:tav>
                                      </p:tavLst>
                                    </p:anim>
                                  </p:childTnLst>
                                </p:cTn>
                              </p:par>
                              <p:par>
                                <p:cTn id="17" presetID="7" presetClass="entr" presetSubtype="4" fill="hold" grpId="0" nodeType="withEffect">
                                  <p:stCondLst>
                                    <p:cond delay="0"/>
                                  </p:stCondLst>
                                  <p:childTnLst>
                                    <p:set>
                                      <p:cBhvr>
                                        <p:cTn id="18" dur="1" fill="hold">
                                          <p:stCondLst>
                                            <p:cond delay="0"/>
                                          </p:stCondLst>
                                        </p:cTn>
                                        <p:tgtEl>
                                          <p:spTgt spid="184326"/>
                                        </p:tgtEl>
                                        <p:attrNameLst>
                                          <p:attrName>style.visibility</p:attrName>
                                        </p:attrNameLst>
                                      </p:cBhvr>
                                      <p:to>
                                        <p:strVal val="visible"/>
                                      </p:to>
                                    </p:set>
                                    <p:anim calcmode="lin" valueType="num">
                                      <p:cBhvr additive="base">
                                        <p:cTn id="19" dur="3000" fill="hold"/>
                                        <p:tgtEl>
                                          <p:spTgt spid="184326"/>
                                        </p:tgtEl>
                                        <p:attrNameLst>
                                          <p:attrName>ppt_x</p:attrName>
                                        </p:attrNameLst>
                                      </p:cBhvr>
                                      <p:tavLst>
                                        <p:tav tm="0">
                                          <p:val>
                                            <p:strVal val="#ppt_x"/>
                                          </p:val>
                                        </p:tav>
                                        <p:tav tm="100000">
                                          <p:val>
                                            <p:strVal val="#ppt_x"/>
                                          </p:val>
                                        </p:tav>
                                      </p:tavLst>
                                    </p:anim>
                                    <p:anim calcmode="lin" valueType="num">
                                      <p:cBhvr additive="base">
                                        <p:cTn id="20" dur="3000" fill="hold"/>
                                        <p:tgtEl>
                                          <p:spTgt spid="184326"/>
                                        </p:tgtEl>
                                        <p:attrNameLst>
                                          <p:attrName>ppt_y</p:attrName>
                                        </p:attrNameLst>
                                      </p:cBhvr>
                                      <p:tavLst>
                                        <p:tav tm="0">
                                          <p:val>
                                            <p:strVal val="1+#ppt_h/2"/>
                                          </p:val>
                                        </p:tav>
                                        <p:tav tm="100000">
                                          <p:val>
                                            <p:strVal val="#ppt_y"/>
                                          </p:val>
                                        </p:tav>
                                      </p:tavLst>
                                    </p:anim>
                                  </p:childTnLst>
                                </p:cTn>
                              </p:par>
                              <p:par>
                                <p:cTn id="21" presetID="7" presetClass="entr" presetSubtype="4" fill="hold" grpId="0" nodeType="withEffect">
                                  <p:stCondLst>
                                    <p:cond delay="0"/>
                                  </p:stCondLst>
                                  <p:childTnLst>
                                    <p:set>
                                      <p:cBhvr>
                                        <p:cTn id="22" dur="1" fill="hold">
                                          <p:stCondLst>
                                            <p:cond delay="0"/>
                                          </p:stCondLst>
                                        </p:cTn>
                                        <p:tgtEl>
                                          <p:spTgt spid="184328"/>
                                        </p:tgtEl>
                                        <p:attrNameLst>
                                          <p:attrName>style.visibility</p:attrName>
                                        </p:attrNameLst>
                                      </p:cBhvr>
                                      <p:to>
                                        <p:strVal val="visible"/>
                                      </p:to>
                                    </p:set>
                                    <p:anim calcmode="lin" valueType="num">
                                      <p:cBhvr additive="base">
                                        <p:cTn id="23" dur="3000" fill="hold"/>
                                        <p:tgtEl>
                                          <p:spTgt spid="184328"/>
                                        </p:tgtEl>
                                        <p:attrNameLst>
                                          <p:attrName>ppt_x</p:attrName>
                                        </p:attrNameLst>
                                      </p:cBhvr>
                                      <p:tavLst>
                                        <p:tav tm="0">
                                          <p:val>
                                            <p:strVal val="#ppt_x"/>
                                          </p:val>
                                        </p:tav>
                                        <p:tav tm="100000">
                                          <p:val>
                                            <p:strVal val="#ppt_x"/>
                                          </p:val>
                                        </p:tav>
                                      </p:tavLst>
                                    </p:anim>
                                    <p:anim calcmode="lin" valueType="num">
                                      <p:cBhvr additive="base">
                                        <p:cTn id="24" dur="3000" fill="hold"/>
                                        <p:tgtEl>
                                          <p:spTgt spid="184328"/>
                                        </p:tgtEl>
                                        <p:attrNameLst>
                                          <p:attrName>ppt_y</p:attrName>
                                        </p:attrNameLst>
                                      </p:cBhvr>
                                      <p:tavLst>
                                        <p:tav tm="0">
                                          <p:val>
                                            <p:strVal val="1+#ppt_h/2"/>
                                          </p:val>
                                        </p:tav>
                                        <p:tav tm="100000">
                                          <p:val>
                                            <p:strVal val="#ppt_y"/>
                                          </p:val>
                                        </p:tav>
                                      </p:tavLst>
                                    </p:anim>
                                  </p:childTnLst>
                                </p:cTn>
                              </p:par>
                              <p:par>
                                <p:cTn id="25" presetID="7" presetClass="entr" presetSubtype="4" fill="hold" grpId="0" nodeType="withEffect">
                                  <p:stCondLst>
                                    <p:cond delay="0"/>
                                  </p:stCondLst>
                                  <p:childTnLst>
                                    <p:set>
                                      <p:cBhvr>
                                        <p:cTn id="26" dur="1" fill="hold">
                                          <p:stCondLst>
                                            <p:cond delay="0"/>
                                          </p:stCondLst>
                                        </p:cTn>
                                        <p:tgtEl>
                                          <p:spTgt spid="184329"/>
                                        </p:tgtEl>
                                        <p:attrNameLst>
                                          <p:attrName>style.visibility</p:attrName>
                                        </p:attrNameLst>
                                      </p:cBhvr>
                                      <p:to>
                                        <p:strVal val="visible"/>
                                      </p:to>
                                    </p:set>
                                    <p:anim calcmode="lin" valueType="num">
                                      <p:cBhvr additive="base">
                                        <p:cTn id="27" dur="3000" fill="hold"/>
                                        <p:tgtEl>
                                          <p:spTgt spid="184329"/>
                                        </p:tgtEl>
                                        <p:attrNameLst>
                                          <p:attrName>ppt_x</p:attrName>
                                        </p:attrNameLst>
                                      </p:cBhvr>
                                      <p:tavLst>
                                        <p:tav tm="0">
                                          <p:val>
                                            <p:strVal val="#ppt_x"/>
                                          </p:val>
                                        </p:tav>
                                        <p:tav tm="100000">
                                          <p:val>
                                            <p:strVal val="#ppt_x"/>
                                          </p:val>
                                        </p:tav>
                                      </p:tavLst>
                                    </p:anim>
                                    <p:anim calcmode="lin" valueType="num">
                                      <p:cBhvr additive="base">
                                        <p:cTn id="28" dur="3000" fill="hold"/>
                                        <p:tgtEl>
                                          <p:spTgt spid="184329"/>
                                        </p:tgtEl>
                                        <p:attrNameLst>
                                          <p:attrName>ppt_y</p:attrName>
                                        </p:attrNameLst>
                                      </p:cBhvr>
                                      <p:tavLst>
                                        <p:tav tm="0">
                                          <p:val>
                                            <p:strVal val="1+#ppt_h/2"/>
                                          </p:val>
                                        </p:tav>
                                        <p:tav tm="100000">
                                          <p:val>
                                            <p:strVal val="#ppt_y"/>
                                          </p:val>
                                        </p:tav>
                                      </p:tavLst>
                                    </p:anim>
                                  </p:childTnLst>
                                </p:cTn>
                              </p:par>
                              <p:par>
                                <p:cTn id="29" presetID="7" presetClass="entr" presetSubtype="4" fill="hold" grpId="0" nodeType="withEffect">
                                  <p:stCondLst>
                                    <p:cond delay="0"/>
                                  </p:stCondLst>
                                  <p:childTnLst>
                                    <p:set>
                                      <p:cBhvr>
                                        <p:cTn id="30" dur="1" fill="hold">
                                          <p:stCondLst>
                                            <p:cond delay="0"/>
                                          </p:stCondLst>
                                        </p:cTn>
                                        <p:tgtEl>
                                          <p:spTgt spid="184330"/>
                                        </p:tgtEl>
                                        <p:attrNameLst>
                                          <p:attrName>style.visibility</p:attrName>
                                        </p:attrNameLst>
                                      </p:cBhvr>
                                      <p:to>
                                        <p:strVal val="visible"/>
                                      </p:to>
                                    </p:set>
                                    <p:anim calcmode="lin" valueType="num">
                                      <p:cBhvr additive="base">
                                        <p:cTn id="31" dur="3000" fill="hold"/>
                                        <p:tgtEl>
                                          <p:spTgt spid="184330"/>
                                        </p:tgtEl>
                                        <p:attrNameLst>
                                          <p:attrName>ppt_x</p:attrName>
                                        </p:attrNameLst>
                                      </p:cBhvr>
                                      <p:tavLst>
                                        <p:tav tm="0">
                                          <p:val>
                                            <p:strVal val="#ppt_x"/>
                                          </p:val>
                                        </p:tav>
                                        <p:tav tm="100000">
                                          <p:val>
                                            <p:strVal val="#ppt_x"/>
                                          </p:val>
                                        </p:tav>
                                      </p:tavLst>
                                    </p:anim>
                                    <p:anim calcmode="lin" valueType="num">
                                      <p:cBhvr additive="base">
                                        <p:cTn id="32" dur="3000" fill="hold"/>
                                        <p:tgtEl>
                                          <p:spTgt spid="184330"/>
                                        </p:tgtEl>
                                        <p:attrNameLst>
                                          <p:attrName>ppt_y</p:attrName>
                                        </p:attrNameLst>
                                      </p:cBhvr>
                                      <p:tavLst>
                                        <p:tav tm="0">
                                          <p:val>
                                            <p:strVal val="1+#ppt_h/2"/>
                                          </p:val>
                                        </p:tav>
                                        <p:tav tm="100000">
                                          <p:val>
                                            <p:strVal val="#ppt_y"/>
                                          </p:val>
                                        </p:tav>
                                      </p:tavLst>
                                    </p:anim>
                                  </p:childTnLst>
                                </p:cTn>
                              </p:par>
                              <p:par>
                                <p:cTn id="33" presetID="7" presetClass="entr" presetSubtype="4" fill="hold" grpId="0" nodeType="withEffect">
                                  <p:stCondLst>
                                    <p:cond delay="0"/>
                                  </p:stCondLst>
                                  <p:childTnLst>
                                    <p:set>
                                      <p:cBhvr>
                                        <p:cTn id="34" dur="1" fill="hold">
                                          <p:stCondLst>
                                            <p:cond delay="0"/>
                                          </p:stCondLst>
                                        </p:cTn>
                                        <p:tgtEl>
                                          <p:spTgt spid="184332"/>
                                        </p:tgtEl>
                                        <p:attrNameLst>
                                          <p:attrName>style.visibility</p:attrName>
                                        </p:attrNameLst>
                                      </p:cBhvr>
                                      <p:to>
                                        <p:strVal val="visible"/>
                                      </p:to>
                                    </p:set>
                                    <p:anim calcmode="lin" valueType="num">
                                      <p:cBhvr additive="base">
                                        <p:cTn id="35" dur="3000" fill="hold"/>
                                        <p:tgtEl>
                                          <p:spTgt spid="184332"/>
                                        </p:tgtEl>
                                        <p:attrNameLst>
                                          <p:attrName>ppt_x</p:attrName>
                                        </p:attrNameLst>
                                      </p:cBhvr>
                                      <p:tavLst>
                                        <p:tav tm="0">
                                          <p:val>
                                            <p:strVal val="#ppt_x"/>
                                          </p:val>
                                        </p:tav>
                                        <p:tav tm="100000">
                                          <p:val>
                                            <p:strVal val="#ppt_x"/>
                                          </p:val>
                                        </p:tav>
                                      </p:tavLst>
                                    </p:anim>
                                    <p:anim calcmode="lin" valueType="num">
                                      <p:cBhvr additive="base">
                                        <p:cTn id="36" dur="3000" fill="hold"/>
                                        <p:tgtEl>
                                          <p:spTgt spid="184332"/>
                                        </p:tgtEl>
                                        <p:attrNameLst>
                                          <p:attrName>ppt_y</p:attrName>
                                        </p:attrNameLst>
                                      </p:cBhvr>
                                      <p:tavLst>
                                        <p:tav tm="0">
                                          <p:val>
                                            <p:strVal val="1+#ppt_h/2"/>
                                          </p:val>
                                        </p:tav>
                                        <p:tav tm="100000">
                                          <p:val>
                                            <p:strVal val="#ppt_y"/>
                                          </p:val>
                                        </p:tav>
                                      </p:tavLst>
                                    </p:anim>
                                  </p:childTnLst>
                                </p:cTn>
                              </p:par>
                              <p:par>
                                <p:cTn id="37" presetID="7" presetClass="entr" presetSubtype="4" fill="hold" grpId="0" nodeType="withEffect">
                                  <p:stCondLst>
                                    <p:cond delay="0"/>
                                  </p:stCondLst>
                                  <p:childTnLst>
                                    <p:set>
                                      <p:cBhvr>
                                        <p:cTn id="38" dur="1" fill="hold">
                                          <p:stCondLst>
                                            <p:cond delay="0"/>
                                          </p:stCondLst>
                                        </p:cTn>
                                        <p:tgtEl>
                                          <p:spTgt spid="184333"/>
                                        </p:tgtEl>
                                        <p:attrNameLst>
                                          <p:attrName>style.visibility</p:attrName>
                                        </p:attrNameLst>
                                      </p:cBhvr>
                                      <p:to>
                                        <p:strVal val="visible"/>
                                      </p:to>
                                    </p:set>
                                    <p:anim calcmode="lin" valueType="num">
                                      <p:cBhvr additive="base">
                                        <p:cTn id="39" dur="3000" fill="hold"/>
                                        <p:tgtEl>
                                          <p:spTgt spid="184333"/>
                                        </p:tgtEl>
                                        <p:attrNameLst>
                                          <p:attrName>ppt_x</p:attrName>
                                        </p:attrNameLst>
                                      </p:cBhvr>
                                      <p:tavLst>
                                        <p:tav tm="0">
                                          <p:val>
                                            <p:strVal val="#ppt_x"/>
                                          </p:val>
                                        </p:tav>
                                        <p:tav tm="100000">
                                          <p:val>
                                            <p:strVal val="#ppt_x"/>
                                          </p:val>
                                        </p:tav>
                                      </p:tavLst>
                                    </p:anim>
                                    <p:anim calcmode="lin" valueType="num">
                                      <p:cBhvr additive="base">
                                        <p:cTn id="40" dur="3000" fill="hold"/>
                                        <p:tgtEl>
                                          <p:spTgt spid="184333"/>
                                        </p:tgtEl>
                                        <p:attrNameLst>
                                          <p:attrName>ppt_y</p:attrName>
                                        </p:attrNameLst>
                                      </p:cBhvr>
                                      <p:tavLst>
                                        <p:tav tm="0">
                                          <p:val>
                                            <p:strVal val="1+#ppt_h/2"/>
                                          </p:val>
                                        </p:tav>
                                        <p:tav tm="100000">
                                          <p:val>
                                            <p:strVal val="#ppt_y"/>
                                          </p:val>
                                        </p:tav>
                                      </p:tavLst>
                                    </p:anim>
                                  </p:childTnLst>
                                </p:cTn>
                              </p:par>
                              <p:par>
                                <p:cTn id="41" presetID="7" presetClass="entr" presetSubtype="4" fill="hold" grpId="0" nodeType="withEffect">
                                  <p:stCondLst>
                                    <p:cond delay="0"/>
                                  </p:stCondLst>
                                  <p:childTnLst>
                                    <p:set>
                                      <p:cBhvr>
                                        <p:cTn id="42" dur="1" fill="hold">
                                          <p:stCondLst>
                                            <p:cond delay="0"/>
                                          </p:stCondLst>
                                        </p:cTn>
                                        <p:tgtEl>
                                          <p:spTgt spid="184334"/>
                                        </p:tgtEl>
                                        <p:attrNameLst>
                                          <p:attrName>style.visibility</p:attrName>
                                        </p:attrNameLst>
                                      </p:cBhvr>
                                      <p:to>
                                        <p:strVal val="visible"/>
                                      </p:to>
                                    </p:set>
                                    <p:anim calcmode="lin" valueType="num">
                                      <p:cBhvr additive="base">
                                        <p:cTn id="43" dur="3000" fill="hold"/>
                                        <p:tgtEl>
                                          <p:spTgt spid="184334"/>
                                        </p:tgtEl>
                                        <p:attrNameLst>
                                          <p:attrName>ppt_x</p:attrName>
                                        </p:attrNameLst>
                                      </p:cBhvr>
                                      <p:tavLst>
                                        <p:tav tm="0">
                                          <p:val>
                                            <p:strVal val="#ppt_x"/>
                                          </p:val>
                                        </p:tav>
                                        <p:tav tm="100000">
                                          <p:val>
                                            <p:strVal val="#ppt_x"/>
                                          </p:val>
                                        </p:tav>
                                      </p:tavLst>
                                    </p:anim>
                                    <p:anim calcmode="lin" valueType="num">
                                      <p:cBhvr additive="base">
                                        <p:cTn id="44" dur="3000" fill="hold"/>
                                        <p:tgtEl>
                                          <p:spTgt spid="184334"/>
                                        </p:tgtEl>
                                        <p:attrNameLst>
                                          <p:attrName>ppt_y</p:attrName>
                                        </p:attrNameLst>
                                      </p:cBhvr>
                                      <p:tavLst>
                                        <p:tav tm="0">
                                          <p:val>
                                            <p:strVal val="1+#ppt_h/2"/>
                                          </p:val>
                                        </p:tav>
                                        <p:tav tm="100000">
                                          <p:val>
                                            <p:strVal val="#ppt_y"/>
                                          </p:val>
                                        </p:tav>
                                      </p:tavLst>
                                    </p:anim>
                                  </p:childTnLst>
                                </p:cTn>
                              </p:par>
                              <p:par>
                                <p:cTn id="45" presetID="7" presetClass="entr" presetSubtype="4" fill="hold" nodeType="withEffect">
                                  <p:stCondLst>
                                    <p:cond delay="0"/>
                                  </p:stCondLst>
                                  <p:childTnLst>
                                    <p:set>
                                      <p:cBhvr>
                                        <p:cTn id="46" dur="1" fill="hold">
                                          <p:stCondLst>
                                            <p:cond delay="0"/>
                                          </p:stCondLst>
                                        </p:cTn>
                                        <p:tgtEl>
                                          <p:spTgt spid="184335"/>
                                        </p:tgtEl>
                                        <p:attrNameLst>
                                          <p:attrName>style.visibility</p:attrName>
                                        </p:attrNameLst>
                                      </p:cBhvr>
                                      <p:to>
                                        <p:strVal val="visible"/>
                                      </p:to>
                                    </p:set>
                                    <p:anim calcmode="lin" valueType="num">
                                      <p:cBhvr additive="base">
                                        <p:cTn id="47" dur="3000" fill="hold"/>
                                        <p:tgtEl>
                                          <p:spTgt spid="184335"/>
                                        </p:tgtEl>
                                        <p:attrNameLst>
                                          <p:attrName>ppt_x</p:attrName>
                                        </p:attrNameLst>
                                      </p:cBhvr>
                                      <p:tavLst>
                                        <p:tav tm="0">
                                          <p:val>
                                            <p:strVal val="#ppt_x"/>
                                          </p:val>
                                        </p:tav>
                                        <p:tav tm="100000">
                                          <p:val>
                                            <p:strVal val="#ppt_x"/>
                                          </p:val>
                                        </p:tav>
                                      </p:tavLst>
                                    </p:anim>
                                    <p:anim calcmode="lin" valueType="num">
                                      <p:cBhvr additive="base">
                                        <p:cTn id="48" dur="3000" fill="hold"/>
                                        <p:tgtEl>
                                          <p:spTgt spid="184335"/>
                                        </p:tgtEl>
                                        <p:attrNameLst>
                                          <p:attrName>ppt_y</p:attrName>
                                        </p:attrNameLst>
                                      </p:cBhvr>
                                      <p:tavLst>
                                        <p:tav tm="0">
                                          <p:val>
                                            <p:strVal val="1+#ppt_h/2"/>
                                          </p:val>
                                        </p:tav>
                                        <p:tav tm="100000">
                                          <p:val>
                                            <p:strVal val="#ppt_y"/>
                                          </p:val>
                                        </p:tav>
                                      </p:tavLst>
                                    </p:anim>
                                  </p:childTnLst>
                                </p:cTn>
                              </p:par>
                              <p:par>
                                <p:cTn id="49" presetID="7" presetClass="entr" presetSubtype="4" fill="hold" nodeType="withEffect">
                                  <p:stCondLst>
                                    <p:cond delay="0"/>
                                  </p:stCondLst>
                                  <p:childTnLst>
                                    <p:set>
                                      <p:cBhvr>
                                        <p:cTn id="50" dur="1" fill="hold">
                                          <p:stCondLst>
                                            <p:cond delay="0"/>
                                          </p:stCondLst>
                                        </p:cTn>
                                        <p:tgtEl>
                                          <p:spTgt spid="184336"/>
                                        </p:tgtEl>
                                        <p:attrNameLst>
                                          <p:attrName>style.visibility</p:attrName>
                                        </p:attrNameLst>
                                      </p:cBhvr>
                                      <p:to>
                                        <p:strVal val="visible"/>
                                      </p:to>
                                    </p:set>
                                    <p:anim calcmode="lin" valueType="num">
                                      <p:cBhvr additive="base">
                                        <p:cTn id="51" dur="3000" fill="hold"/>
                                        <p:tgtEl>
                                          <p:spTgt spid="184336"/>
                                        </p:tgtEl>
                                        <p:attrNameLst>
                                          <p:attrName>ppt_x</p:attrName>
                                        </p:attrNameLst>
                                      </p:cBhvr>
                                      <p:tavLst>
                                        <p:tav tm="0">
                                          <p:val>
                                            <p:strVal val="#ppt_x"/>
                                          </p:val>
                                        </p:tav>
                                        <p:tav tm="100000">
                                          <p:val>
                                            <p:strVal val="#ppt_x"/>
                                          </p:val>
                                        </p:tav>
                                      </p:tavLst>
                                    </p:anim>
                                    <p:anim calcmode="lin" valueType="num">
                                      <p:cBhvr additive="base">
                                        <p:cTn id="52" dur="3000" fill="hold"/>
                                        <p:tgtEl>
                                          <p:spTgt spid="184336"/>
                                        </p:tgtEl>
                                        <p:attrNameLst>
                                          <p:attrName>ppt_y</p:attrName>
                                        </p:attrNameLst>
                                      </p:cBhvr>
                                      <p:tavLst>
                                        <p:tav tm="0">
                                          <p:val>
                                            <p:strVal val="1+#ppt_h/2"/>
                                          </p:val>
                                        </p:tav>
                                        <p:tav tm="100000">
                                          <p:val>
                                            <p:strVal val="#ppt_y"/>
                                          </p:val>
                                        </p:tav>
                                      </p:tavLst>
                                    </p:anim>
                                  </p:childTnLst>
                                </p:cTn>
                              </p:par>
                              <p:par>
                                <p:cTn id="53" presetID="7" presetClass="entr" presetSubtype="4" fill="hold" nodeType="withEffect">
                                  <p:stCondLst>
                                    <p:cond delay="0"/>
                                  </p:stCondLst>
                                  <p:childTnLst>
                                    <p:set>
                                      <p:cBhvr>
                                        <p:cTn id="54" dur="1" fill="hold">
                                          <p:stCondLst>
                                            <p:cond delay="0"/>
                                          </p:stCondLst>
                                        </p:cTn>
                                        <p:tgtEl>
                                          <p:spTgt spid="184337"/>
                                        </p:tgtEl>
                                        <p:attrNameLst>
                                          <p:attrName>style.visibility</p:attrName>
                                        </p:attrNameLst>
                                      </p:cBhvr>
                                      <p:to>
                                        <p:strVal val="visible"/>
                                      </p:to>
                                    </p:set>
                                    <p:anim calcmode="lin" valueType="num">
                                      <p:cBhvr additive="base">
                                        <p:cTn id="55" dur="3000" fill="hold"/>
                                        <p:tgtEl>
                                          <p:spTgt spid="184337"/>
                                        </p:tgtEl>
                                        <p:attrNameLst>
                                          <p:attrName>ppt_x</p:attrName>
                                        </p:attrNameLst>
                                      </p:cBhvr>
                                      <p:tavLst>
                                        <p:tav tm="0">
                                          <p:val>
                                            <p:strVal val="#ppt_x"/>
                                          </p:val>
                                        </p:tav>
                                        <p:tav tm="100000">
                                          <p:val>
                                            <p:strVal val="#ppt_x"/>
                                          </p:val>
                                        </p:tav>
                                      </p:tavLst>
                                    </p:anim>
                                    <p:anim calcmode="lin" valueType="num">
                                      <p:cBhvr additive="base">
                                        <p:cTn id="56" dur="3000" fill="hold"/>
                                        <p:tgtEl>
                                          <p:spTgt spid="184337"/>
                                        </p:tgtEl>
                                        <p:attrNameLst>
                                          <p:attrName>ppt_y</p:attrName>
                                        </p:attrNameLst>
                                      </p:cBhvr>
                                      <p:tavLst>
                                        <p:tav tm="0">
                                          <p:val>
                                            <p:strVal val="1+#ppt_h/2"/>
                                          </p:val>
                                        </p:tav>
                                        <p:tav tm="100000">
                                          <p:val>
                                            <p:strVal val="#ppt_y"/>
                                          </p:val>
                                        </p:tav>
                                      </p:tavLst>
                                    </p:anim>
                                  </p:childTnLst>
                                </p:cTn>
                              </p:par>
                              <p:par>
                                <p:cTn id="57" presetID="7" presetClass="entr" presetSubtype="4" fill="hold" nodeType="withEffect">
                                  <p:stCondLst>
                                    <p:cond delay="0"/>
                                  </p:stCondLst>
                                  <p:childTnLst>
                                    <p:set>
                                      <p:cBhvr>
                                        <p:cTn id="58" dur="1" fill="hold">
                                          <p:stCondLst>
                                            <p:cond delay="0"/>
                                          </p:stCondLst>
                                        </p:cTn>
                                        <p:tgtEl>
                                          <p:spTgt spid="184338"/>
                                        </p:tgtEl>
                                        <p:attrNameLst>
                                          <p:attrName>style.visibility</p:attrName>
                                        </p:attrNameLst>
                                      </p:cBhvr>
                                      <p:to>
                                        <p:strVal val="visible"/>
                                      </p:to>
                                    </p:set>
                                    <p:anim calcmode="lin" valueType="num">
                                      <p:cBhvr additive="base">
                                        <p:cTn id="59" dur="3000" fill="hold"/>
                                        <p:tgtEl>
                                          <p:spTgt spid="184338"/>
                                        </p:tgtEl>
                                        <p:attrNameLst>
                                          <p:attrName>ppt_x</p:attrName>
                                        </p:attrNameLst>
                                      </p:cBhvr>
                                      <p:tavLst>
                                        <p:tav tm="0">
                                          <p:val>
                                            <p:strVal val="#ppt_x"/>
                                          </p:val>
                                        </p:tav>
                                        <p:tav tm="100000">
                                          <p:val>
                                            <p:strVal val="#ppt_x"/>
                                          </p:val>
                                        </p:tav>
                                      </p:tavLst>
                                    </p:anim>
                                    <p:anim calcmode="lin" valueType="num">
                                      <p:cBhvr additive="base">
                                        <p:cTn id="60" dur="3000" fill="hold"/>
                                        <p:tgtEl>
                                          <p:spTgt spid="184338"/>
                                        </p:tgtEl>
                                        <p:attrNameLst>
                                          <p:attrName>ppt_y</p:attrName>
                                        </p:attrNameLst>
                                      </p:cBhvr>
                                      <p:tavLst>
                                        <p:tav tm="0">
                                          <p:val>
                                            <p:strVal val="1+#ppt_h/2"/>
                                          </p:val>
                                        </p:tav>
                                        <p:tav tm="100000">
                                          <p:val>
                                            <p:strVal val="#ppt_y"/>
                                          </p:val>
                                        </p:tav>
                                      </p:tavLst>
                                    </p:anim>
                                  </p:childTnLst>
                                </p:cTn>
                              </p:par>
                              <p:par>
                                <p:cTn id="61" presetID="7" presetClass="entr" presetSubtype="4" fill="hold" nodeType="withEffect">
                                  <p:stCondLst>
                                    <p:cond delay="0"/>
                                  </p:stCondLst>
                                  <p:childTnLst>
                                    <p:set>
                                      <p:cBhvr>
                                        <p:cTn id="62" dur="1" fill="hold">
                                          <p:stCondLst>
                                            <p:cond delay="0"/>
                                          </p:stCondLst>
                                        </p:cTn>
                                        <p:tgtEl>
                                          <p:spTgt spid="184339"/>
                                        </p:tgtEl>
                                        <p:attrNameLst>
                                          <p:attrName>style.visibility</p:attrName>
                                        </p:attrNameLst>
                                      </p:cBhvr>
                                      <p:to>
                                        <p:strVal val="visible"/>
                                      </p:to>
                                    </p:set>
                                    <p:anim calcmode="lin" valueType="num">
                                      <p:cBhvr additive="base">
                                        <p:cTn id="63" dur="3000" fill="hold"/>
                                        <p:tgtEl>
                                          <p:spTgt spid="184339"/>
                                        </p:tgtEl>
                                        <p:attrNameLst>
                                          <p:attrName>ppt_x</p:attrName>
                                        </p:attrNameLst>
                                      </p:cBhvr>
                                      <p:tavLst>
                                        <p:tav tm="0">
                                          <p:val>
                                            <p:strVal val="#ppt_x"/>
                                          </p:val>
                                        </p:tav>
                                        <p:tav tm="100000">
                                          <p:val>
                                            <p:strVal val="#ppt_x"/>
                                          </p:val>
                                        </p:tav>
                                      </p:tavLst>
                                    </p:anim>
                                    <p:anim calcmode="lin" valueType="num">
                                      <p:cBhvr additive="base">
                                        <p:cTn id="64" dur="3000" fill="hold"/>
                                        <p:tgtEl>
                                          <p:spTgt spid="184339"/>
                                        </p:tgtEl>
                                        <p:attrNameLst>
                                          <p:attrName>ppt_y</p:attrName>
                                        </p:attrNameLst>
                                      </p:cBhvr>
                                      <p:tavLst>
                                        <p:tav tm="0">
                                          <p:val>
                                            <p:strVal val="1+#ppt_h/2"/>
                                          </p:val>
                                        </p:tav>
                                        <p:tav tm="100000">
                                          <p:val>
                                            <p:strVal val="#ppt_y"/>
                                          </p:val>
                                        </p:tav>
                                      </p:tavLst>
                                    </p:anim>
                                  </p:childTnLst>
                                </p:cTn>
                              </p:par>
                              <p:par>
                                <p:cTn id="65" presetID="7" presetClass="entr" presetSubtype="4" fill="hold" nodeType="withEffect">
                                  <p:stCondLst>
                                    <p:cond delay="0"/>
                                  </p:stCondLst>
                                  <p:childTnLst>
                                    <p:set>
                                      <p:cBhvr>
                                        <p:cTn id="66" dur="1" fill="hold">
                                          <p:stCondLst>
                                            <p:cond delay="0"/>
                                          </p:stCondLst>
                                        </p:cTn>
                                        <p:tgtEl>
                                          <p:spTgt spid="184340"/>
                                        </p:tgtEl>
                                        <p:attrNameLst>
                                          <p:attrName>style.visibility</p:attrName>
                                        </p:attrNameLst>
                                      </p:cBhvr>
                                      <p:to>
                                        <p:strVal val="visible"/>
                                      </p:to>
                                    </p:set>
                                    <p:anim calcmode="lin" valueType="num">
                                      <p:cBhvr additive="base">
                                        <p:cTn id="67" dur="3000" fill="hold"/>
                                        <p:tgtEl>
                                          <p:spTgt spid="184340"/>
                                        </p:tgtEl>
                                        <p:attrNameLst>
                                          <p:attrName>ppt_x</p:attrName>
                                        </p:attrNameLst>
                                      </p:cBhvr>
                                      <p:tavLst>
                                        <p:tav tm="0">
                                          <p:val>
                                            <p:strVal val="#ppt_x"/>
                                          </p:val>
                                        </p:tav>
                                        <p:tav tm="100000">
                                          <p:val>
                                            <p:strVal val="#ppt_x"/>
                                          </p:val>
                                        </p:tav>
                                      </p:tavLst>
                                    </p:anim>
                                    <p:anim calcmode="lin" valueType="num">
                                      <p:cBhvr additive="base">
                                        <p:cTn id="68" dur="3000" fill="hold"/>
                                        <p:tgtEl>
                                          <p:spTgt spid="184340"/>
                                        </p:tgtEl>
                                        <p:attrNameLst>
                                          <p:attrName>ppt_y</p:attrName>
                                        </p:attrNameLst>
                                      </p:cBhvr>
                                      <p:tavLst>
                                        <p:tav tm="0">
                                          <p:val>
                                            <p:strVal val="1+#ppt_h/2"/>
                                          </p:val>
                                        </p:tav>
                                        <p:tav tm="100000">
                                          <p:val>
                                            <p:strVal val="#ppt_y"/>
                                          </p:val>
                                        </p:tav>
                                      </p:tavLst>
                                    </p:anim>
                                  </p:childTnLst>
                                </p:cTn>
                              </p:par>
                              <p:par>
                                <p:cTn id="69" presetID="7" presetClass="entr" presetSubtype="4" fill="hold" nodeType="withEffect">
                                  <p:stCondLst>
                                    <p:cond delay="0"/>
                                  </p:stCondLst>
                                  <p:childTnLst>
                                    <p:set>
                                      <p:cBhvr>
                                        <p:cTn id="70" dur="1" fill="hold">
                                          <p:stCondLst>
                                            <p:cond delay="0"/>
                                          </p:stCondLst>
                                        </p:cTn>
                                        <p:tgtEl>
                                          <p:spTgt spid="184341"/>
                                        </p:tgtEl>
                                        <p:attrNameLst>
                                          <p:attrName>style.visibility</p:attrName>
                                        </p:attrNameLst>
                                      </p:cBhvr>
                                      <p:to>
                                        <p:strVal val="visible"/>
                                      </p:to>
                                    </p:set>
                                    <p:anim calcmode="lin" valueType="num">
                                      <p:cBhvr additive="base">
                                        <p:cTn id="71" dur="3000" fill="hold"/>
                                        <p:tgtEl>
                                          <p:spTgt spid="184341"/>
                                        </p:tgtEl>
                                        <p:attrNameLst>
                                          <p:attrName>ppt_x</p:attrName>
                                        </p:attrNameLst>
                                      </p:cBhvr>
                                      <p:tavLst>
                                        <p:tav tm="0">
                                          <p:val>
                                            <p:strVal val="#ppt_x"/>
                                          </p:val>
                                        </p:tav>
                                        <p:tav tm="100000">
                                          <p:val>
                                            <p:strVal val="#ppt_x"/>
                                          </p:val>
                                        </p:tav>
                                      </p:tavLst>
                                    </p:anim>
                                    <p:anim calcmode="lin" valueType="num">
                                      <p:cBhvr additive="base">
                                        <p:cTn id="72" dur="3000" fill="hold"/>
                                        <p:tgtEl>
                                          <p:spTgt spid="184341"/>
                                        </p:tgtEl>
                                        <p:attrNameLst>
                                          <p:attrName>ppt_y</p:attrName>
                                        </p:attrNameLst>
                                      </p:cBhvr>
                                      <p:tavLst>
                                        <p:tav tm="0">
                                          <p:val>
                                            <p:strVal val="1+#ppt_h/2"/>
                                          </p:val>
                                        </p:tav>
                                        <p:tav tm="100000">
                                          <p:val>
                                            <p:strVal val="#ppt_y"/>
                                          </p:val>
                                        </p:tav>
                                      </p:tavLst>
                                    </p:anim>
                                  </p:childTnLst>
                                </p:cTn>
                              </p:par>
                              <p:par>
                                <p:cTn id="73" presetID="7" presetClass="entr" presetSubtype="4" fill="hold" grpId="0" nodeType="withEffect">
                                  <p:stCondLst>
                                    <p:cond delay="0"/>
                                  </p:stCondLst>
                                  <p:childTnLst>
                                    <p:set>
                                      <p:cBhvr>
                                        <p:cTn id="74" dur="1" fill="hold">
                                          <p:stCondLst>
                                            <p:cond delay="0"/>
                                          </p:stCondLst>
                                        </p:cTn>
                                        <p:tgtEl>
                                          <p:spTgt spid="184343"/>
                                        </p:tgtEl>
                                        <p:attrNameLst>
                                          <p:attrName>style.visibility</p:attrName>
                                        </p:attrNameLst>
                                      </p:cBhvr>
                                      <p:to>
                                        <p:strVal val="visible"/>
                                      </p:to>
                                    </p:set>
                                    <p:anim calcmode="lin" valueType="num">
                                      <p:cBhvr additive="base">
                                        <p:cTn id="75" dur="3000" fill="hold"/>
                                        <p:tgtEl>
                                          <p:spTgt spid="184343"/>
                                        </p:tgtEl>
                                        <p:attrNameLst>
                                          <p:attrName>ppt_x</p:attrName>
                                        </p:attrNameLst>
                                      </p:cBhvr>
                                      <p:tavLst>
                                        <p:tav tm="0">
                                          <p:val>
                                            <p:strVal val="#ppt_x"/>
                                          </p:val>
                                        </p:tav>
                                        <p:tav tm="100000">
                                          <p:val>
                                            <p:strVal val="#ppt_x"/>
                                          </p:val>
                                        </p:tav>
                                      </p:tavLst>
                                    </p:anim>
                                    <p:anim calcmode="lin" valueType="num">
                                      <p:cBhvr additive="base">
                                        <p:cTn id="76" dur="3000" fill="hold"/>
                                        <p:tgtEl>
                                          <p:spTgt spid="184343"/>
                                        </p:tgtEl>
                                        <p:attrNameLst>
                                          <p:attrName>ppt_y</p:attrName>
                                        </p:attrNameLst>
                                      </p:cBhvr>
                                      <p:tavLst>
                                        <p:tav tm="0">
                                          <p:val>
                                            <p:strVal val="1+#ppt_h/2"/>
                                          </p:val>
                                        </p:tav>
                                        <p:tav tm="100000">
                                          <p:val>
                                            <p:strVal val="#ppt_y"/>
                                          </p:val>
                                        </p:tav>
                                      </p:tavLst>
                                    </p:anim>
                                  </p:childTnLst>
                                </p:cTn>
                              </p:par>
                              <p:par>
                                <p:cTn id="77" presetID="7" presetClass="entr" presetSubtype="4" fill="hold" grpId="0" nodeType="withEffect">
                                  <p:stCondLst>
                                    <p:cond delay="0"/>
                                  </p:stCondLst>
                                  <p:childTnLst>
                                    <p:set>
                                      <p:cBhvr>
                                        <p:cTn id="78" dur="1" fill="hold">
                                          <p:stCondLst>
                                            <p:cond delay="0"/>
                                          </p:stCondLst>
                                        </p:cTn>
                                        <p:tgtEl>
                                          <p:spTgt spid="30"/>
                                        </p:tgtEl>
                                        <p:attrNameLst>
                                          <p:attrName>style.visibility</p:attrName>
                                        </p:attrNameLst>
                                      </p:cBhvr>
                                      <p:to>
                                        <p:strVal val="visible"/>
                                      </p:to>
                                    </p:set>
                                    <p:anim calcmode="lin" valueType="num">
                                      <p:cBhvr additive="base">
                                        <p:cTn id="79" dur="3000" fill="hold"/>
                                        <p:tgtEl>
                                          <p:spTgt spid="30"/>
                                        </p:tgtEl>
                                        <p:attrNameLst>
                                          <p:attrName>ppt_x</p:attrName>
                                        </p:attrNameLst>
                                      </p:cBhvr>
                                      <p:tavLst>
                                        <p:tav tm="0">
                                          <p:val>
                                            <p:strVal val="#ppt_x"/>
                                          </p:val>
                                        </p:tav>
                                        <p:tav tm="100000">
                                          <p:val>
                                            <p:strVal val="#ppt_x"/>
                                          </p:val>
                                        </p:tav>
                                      </p:tavLst>
                                    </p:anim>
                                    <p:anim calcmode="lin" valueType="num">
                                      <p:cBhvr additive="base">
                                        <p:cTn id="80" dur="30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animBg="1"/>
      <p:bldP spid="184324" grpId="0" animBg="1"/>
      <p:bldP spid="184325" grpId="0" animBg="1"/>
      <p:bldP spid="184326" grpId="0" animBg="1"/>
      <p:bldP spid="184328" grpId="0" animBg="1"/>
      <p:bldP spid="184329" grpId="0" animBg="1"/>
      <p:bldP spid="184330" grpId="0" animBg="1"/>
      <p:bldP spid="184332" grpId="0" animBg="1"/>
      <p:bldP spid="184333" grpId="0" animBg="1"/>
      <p:bldP spid="184334" grpId="0" animBg="1"/>
      <p:bldP spid="184343" grpId="0" animBg="1"/>
      <p:bldP spid="3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331913" y="425450"/>
            <a:ext cx="7812087" cy="646113"/>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algn="ctr" fontAlgn="base">
              <a:spcBef>
                <a:spcPct val="50000"/>
              </a:spcBef>
              <a:spcAft>
                <a:spcPct val="0"/>
              </a:spcAft>
            </a:pPr>
            <a:r>
              <a:rPr lang="es-MX" sz="3600">
                <a:solidFill>
                  <a:srgbClr val="FFFFFF"/>
                </a:solidFill>
                <a:latin typeface="Tahoma" pitchFamily="34" charset="0"/>
              </a:rPr>
              <a:t>FUNDAMENTACION</a:t>
            </a:r>
            <a:endParaRPr lang="es-ES" sz="3600">
              <a:solidFill>
                <a:srgbClr val="FFFFFF"/>
              </a:solidFill>
              <a:latin typeface="Tahoma" pitchFamily="34" charset="0"/>
            </a:endParaRPr>
          </a:p>
        </p:txBody>
      </p:sp>
      <p:sp>
        <p:nvSpPr>
          <p:cNvPr id="26627" name="Rectangle 3"/>
          <p:cNvSpPr>
            <a:spLocks noChangeArrowheads="1"/>
          </p:cNvSpPr>
          <p:nvPr/>
        </p:nvSpPr>
        <p:spPr bwMode="auto">
          <a:xfrm>
            <a:off x="107950" y="1989138"/>
            <a:ext cx="1295400" cy="1008062"/>
          </a:xfrm>
          <a:prstGeom prst="rect">
            <a:avLst/>
          </a:prstGeom>
          <a:solidFill>
            <a:schemeClr val="accent1"/>
          </a:solidFill>
          <a:ln>
            <a:noFill/>
          </a:ln>
          <a:effectLst>
            <a:prstShdw prst="shdw13" dist="53882" dir="13500000">
              <a:srgbClr val="808080">
                <a:alpha val="50000"/>
              </a:srgbClr>
            </a:prst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fontAlgn="base">
              <a:spcBef>
                <a:spcPct val="0"/>
              </a:spcBef>
              <a:spcAft>
                <a:spcPct val="0"/>
              </a:spcAft>
            </a:pPr>
            <a:r>
              <a:rPr lang="es-MX" sz="1200" b="1">
                <a:solidFill>
                  <a:srgbClr val="000000"/>
                </a:solidFill>
                <a:latin typeface="Arial" charset="0"/>
              </a:rPr>
              <a:t>Objetivos de</a:t>
            </a:r>
            <a:r>
              <a:rPr lang="es-ES" sz="1200" b="1">
                <a:solidFill>
                  <a:srgbClr val="000000"/>
                </a:solidFill>
                <a:latin typeface="Arial" charset="0"/>
              </a:rPr>
              <a:t> la</a:t>
            </a:r>
          </a:p>
          <a:p>
            <a:pPr algn="ctr" fontAlgn="base">
              <a:spcBef>
                <a:spcPct val="0"/>
              </a:spcBef>
              <a:spcAft>
                <a:spcPct val="0"/>
              </a:spcAft>
            </a:pPr>
            <a:r>
              <a:rPr lang="es-ES" sz="1200" b="1">
                <a:solidFill>
                  <a:srgbClr val="000000"/>
                </a:solidFill>
                <a:latin typeface="Arial" charset="0"/>
              </a:rPr>
              <a:t>Carrera</a:t>
            </a:r>
            <a:endParaRPr lang="es-MX" sz="1200" b="1">
              <a:solidFill>
                <a:srgbClr val="000000"/>
              </a:solidFill>
              <a:latin typeface="Arial" charset="0"/>
            </a:endParaRPr>
          </a:p>
        </p:txBody>
      </p:sp>
      <p:sp>
        <p:nvSpPr>
          <p:cNvPr id="26628" name="Rectangle 4"/>
          <p:cNvSpPr>
            <a:spLocks noChangeArrowheads="1"/>
          </p:cNvSpPr>
          <p:nvPr/>
        </p:nvSpPr>
        <p:spPr bwMode="auto">
          <a:xfrm>
            <a:off x="1692275" y="1989138"/>
            <a:ext cx="1295400" cy="1008062"/>
          </a:xfrm>
          <a:prstGeom prst="rect">
            <a:avLst/>
          </a:prstGeom>
          <a:solidFill>
            <a:schemeClr val="accent1"/>
          </a:solidFill>
          <a:ln>
            <a:noFill/>
          </a:ln>
          <a:effectLst>
            <a:prstShdw prst="shdw13" dist="53882" dir="13500000">
              <a:srgbClr val="808080">
                <a:alpha val="50000"/>
              </a:srgbClr>
            </a:prstShdw>
          </a:effectLst>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r>
              <a:rPr lang="es-MX" sz="1200" b="1">
                <a:solidFill>
                  <a:srgbClr val="000000"/>
                </a:solidFill>
                <a:latin typeface="Arial" charset="0"/>
              </a:rPr>
              <a:t>Determinación</a:t>
            </a:r>
          </a:p>
          <a:p>
            <a:pPr algn="ctr" fontAlgn="base">
              <a:spcBef>
                <a:spcPct val="0"/>
              </a:spcBef>
              <a:spcAft>
                <a:spcPct val="0"/>
              </a:spcAft>
            </a:pPr>
            <a:r>
              <a:rPr lang="es-MX" sz="1200" b="1">
                <a:solidFill>
                  <a:srgbClr val="000000"/>
                </a:solidFill>
                <a:latin typeface="Arial" charset="0"/>
              </a:rPr>
              <a:t>del Perfil de</a:t>
            </a:r>
          </a:p>
          <a:p>
            <a:pPr algn="ctr" fontAlgn="base">
              <a:spcBef>
                <a:spcPct val="0"/>
              </a:spcBef>
              <a:spcAft>
                <a:spcPct val="0"/>
              </a:spcAft>
            </a:pPr>
            <a:r>
              <a:rPr lang="es-MX" sz="1200" b="1">
                <a:solidFill>
                  <a:srgbClr val="000000"/>
                </a:solidFill>
                <a:latin typeface="Arial" charset="0"/>
              </a:rPr>
              <a:t>Egreso</a:t>
            </a:r>
            <a:endParaRPr lang="es-ES" sz="1200" b="1">
              <a:solidFill>
                <a:srgbClr val="000000"/>
              </a:solidFill>
              <a:latin typeface="Arial" charset="0"/>
            </a:endParaRPr>
          </a:p>
        </p:txBody>
      </p:sp>
      <p:sp>
        <p:nvSpPr>
          <p:cNvPr id="26629" name="Rectangle 5"/>
          <p:cNvSpPr>
            <a:spLocks noChangeArrowheads="1"/>
          </p:cNvSpPr>
          <p:nvPr/>
        </p:nvSpPr>
        <p:spPr bwMode="auto">
          <a:xfrm>
            <a:off x="3276600" y="1989138"/>
            <a:ext cx="1295400" cy="1008062"/>
          </a:xfrm>
          <a:prstGeom prst="rect">
            <a:avLst/>
          </a:prstGeom>
          <a:solidFill>
            <a:schemeClr val="accent1"/>
          </a:solidFill>
          <a:ln>
            <a:noFill/>
          </a:ln>
          <a:effectLst>
            <a:prstShdw prst="shdw13" dist="53882" dir="13500000">
              <a:srgbClr val="808080">
                <a:alpha val="50000"/>
              </a:srgbClr>
            </a:prstShdw>
          </a:effectLst>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r>
              <a:rPr lang="es-MX" sz="1200" b="1">
                <a:solidFill>
                  <a:srgbClr val="000000"/>
                </a:solidFill>
                <a:latin typeface="Arial" charset="0"/>
              </a:rPr>
              <a:t>Organización</a:t>
            </a:r>
          </a:p>
          <a:p>
            <a:pPr algn="ctr" fontAlgn="base">
              <a:spcBef>
                <a:spcPct val="0"/>
              </a:spcBef>
              <a:spcAft>
                <a:spcPct val="0"/>
              </a:spcAft>
            </a:pPr>
            <a:r>
              <a:rPr lang="es-MX" sz="1200" b="1">
                <a:solidFill>
                  <a:srgbClr val="000000"/>
                </a:solidFill>
                <a:latin typeface="Arial" charset="0"/>
              </a:rPr>
              <a:t>Curricular</a:t>
            </a:r>
          </a:p>
          <a:p>
            <a:pPr algn="ctr" fontAlgn="base">
              <a:spcBef>
                <a:spcPct val="0"/>
              </a:spcBef>
              <a:spcAft>
                <a:spcPct val="0"/>
              </a:spcAft>
            </a:pPr>
            <a:endParaRPr lang="es-ES" sz="1200" b="1">
              <a:solidFill>
                <a:srgbClr val="000000"/>
              </a:solidFill>
              <a:latin typeface="Arial" charset="0"/>
            </a:endParaRPr>
          </a:p>
        </p:txBody>
      </p:sp>
      <p:sp>
        <p:nvSpPr>
          <p:cNvPr id="26630" name="Rectangle 6"/>
          <p:cNvSpPr>
            <a:spLocks noChangeArrowheads="1"/>
          </p:cNvSpPr>
          <p:nvPr/>
        </p:nvSpPr>
        <p:spPr bwMode="auto">
          <a:xfrm>
            <a:off x="2628900" y="3644900"/>
            <a:ext cx="1295400" cy="1008063"/>
          </a:xfrm>
          <a:prstGeom prst="rect">
            <a:avLst/>
          </a:prstGeom>
          <a:solidFill>
            <a:schemeClr val="accent1"/>
          </a:solidFill>
          <a:ln>
            <a:noFill/>
          </a:ln>
          <a:effectLst>
            <a:prstShdw prst="shdw13" dist="53882" dir="13500000">
              <a:srgbClr val="808080">
                <a:alpha val="50000"/>
              </a:srgbClr>
            </a:prstShdw>
          </a:effectLst>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endParaRPr lang="es-MX" sz="1200" b="1">
              <a:solidFill>
                <a:srgbClr val="000000"/>
              </a:solidFill>
              <a:latin typeface="Arial" charset="0"/>
            </a:endParaRPr>
          </a:p>
          <a:p>
            <a:pPr algn="ctr" fontAlgn="base">
              <a:spcBef>
                <a:spcPct val="0"/>
              </a:spcBef>
              <a:spcAft>
                <a:spcPct val="0"/>
              </a:spcAft>
            </a:pPr>
            <a:r>
              <a:rPr lang="es-MX" sz="1200" b="1">
                <a:solidFill>
                  <a:srgbClr val="000000"/>
                </a:solidFill>
                <a:latin typeface="Arial" charset="0"/>
              </a:rPr>
              <a:t>Admisión</a:t>
            </a:r>
          </a:p>
          <a:p>
            <a:pPr algn="ctr" fontAlgn="base">
              <a:spcBef>
                <a:spcPct val="0"/>
              </a:spcBef>
              <a:spcAft>
                <a:spcPct val="0"/>
              </a:spcAft>
            </a:pPr>
            <a:r>
              <a:rPr lang="es-MX" sz="1200" b="1">
                <a:solidFill>
                  <a:srgbClr val="000000"/>
                </a:solidFill>
                <a:latin typeface="Arial" charset="0"/>
              </a:rPr>
              <a:t>Evaluación</a:t>
            </a:r>
          </a:p>
          <a:p>
            <a:pPr algn="ctr" fontAlgn="base">
              <a:spcBef>
                <a:spcPct val="0"/>
              </a:spcBef>
              <a:spcAft>
                <a:spcPct val="0"/>
              </a:spcAft>
            </a:pPr>
            <a:r>
              <a:rPr lang="es-MX" sz="1200" b="1">
                <a:solidFill>
                  <a:srgbClr val="000000"/>
                </a:solidFill>
                <a:latin typeface="Arial" charset="0"/>
              </a:rPr>
              <a:t>Titulación</a:t>
            </a:r>
          </a:p>
          <a:p>
            <a:pPr algn="ctr" fontAlgn="base">
              <a:spcBef>
                <a:spcPct val="0"/>
              </a:spcBef>
              <a:spcAft>
                <a:spcPct val="0"/>
              </a:spcAft>
            </a:pPr>
            <a:r>
              <a:rPr lang="es-MX" sz="1200" b="1">
                <a:solidFill>
                  <a:srgbClr val="000000"/>
                </a:solidFill>
                <a:latin typeface="Arial" charset="0"/>
              </a:rPr>
              <a:t>Graduación</a:t>
            </a:r>
          </a:p>
          <a:p>
            <a:pPr algn="ctr" fontAlgn="base">
              <a:spcBef>
                <a:spcPct val="0"/>
              </a:spcBef>
              <a:spcAft>
                <a:spcPct val="0"/>
              </a:spcAft>
            </a:pPr>
            <a:endParaRPr lang="es-ES" sz="1200" b="1">
              <a:solidFill>
                <a:srgbClr val="000000"/>
              </a:solidFill>
              <a:latin typeface="Arial" charset="0"/>
            </a:endParaRPr>
          </a:p>
        </p:txBody>
      </p:sp>
      <p:sp>
        <p:nvSpPr>
          <p:cNvPr id="26631" name="Rectangle 7"/>
          <p:cNvSpPr>
            <a:spLocks noChangeArrowheads="1"/>
          </p:cNvSpPr>
          <p:nvPr/>
        </p:nvSpPr>
        <p:spPr bwMode="auto">
          <a:xfrm>
            <a:off x="4284663" y="3644900"/>
            <a:ext cx="1358900" cy="1008063"/>
          </a:xfrm>
          <a:prstGeom prst="rect">
            <a:avLst/>
          </a:prstGeom>
          <a:solidFill>
            <a:schemeClr val="accent1"/>
          </a:solidFill>
          <a:ln>
            <a:noFill/>
          </a:ln>
          <a:effectLst>
            <a:prstShdw prst="shdw13" dist="53882" dir="13500000">
              <a:srgbClr val="808080">
                <a:alpha val="50000"/>
              </a:srgbClr>
            </a:prstShdw>
          </a:effectLst>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r>
              <a:rPr lang="es-MX" sz="1200" b="1">
                <a:solidFill>
                  <a:srgbClr val="000000"/>
                </a:solidFill>
                <a:latin typeface="Arial" charset="0"/>
              </a:rPr>
              <a:t>Elaboración del</a:t>
            </a:r>
          </a:p>
          <a:p>
            <a:pPr algn="ctr" fontAlgn="base">
              <a:spcBef>
                <a:spcPct val="0"/>
              </a:spcBef>
              <a:spcAft>
                <a:spcPct val="0"/>
              </a:spcAft>
            </a:pPr>
            <a:r>
              <a:rPr lang="es-MX" sz="1200" b="1">
                <a:solidFill>
                  <a:srgbClr val="000000"/>
                </a:solidFill>
                <a:latin typeface="Arial" charset="0"/>
              </a:rPr>
              <a:t>Plan de Estudios</a:t>
            </a:r>
          </a:p>
          <a:p>
            <a:pPr algn="ctr" fontAlgn="base">
              <a:spcBef>
                <a:spcPct val="0"/>
              </a:spcBef>
              <a:spcAft>
                <a:spcPct val="0"/>
              </a:spcAft>
            </a:pPr>
            <a:r>
              <a:rPr lang="es-MX" sz="1200" b="1">
                <a:solidFill>
                  <a:srgbClr val="000000"/>
                </a:solidFill>
                <a:latin typeface="Arial" charset="0"/>
              </a:rPr>
              <a:t>Mapa Curricular</a:t>
            </a:r>
            <a:endParaRPr lang="es-ES" sz="1200" b="1">
              <a:solidFill>
                <a:srgbClr val="000000"/>
              </a:solidFill>
              <a:latin typeface="Arial" charset="0"/>
            </a:endParaRPr>
          </a:p>
        </p:txBody>
      </p:sp>
      <p:sp>
        <p:nvSpPr>
          <p:cNvPr id="26632" name="Rectangle 8"/>
          <p:cNvSpPr>
            <a:spLocks noChangeArrowheads="1"/>
          </p:cNvSpPr>
          <p:nvPr/>
        </p:nvSpPr>
        <p:spPr bwMode="auto">
          <a:xfrm>
            <a:off x="6000750" y="3644900"/>
            <a:ext cx="1295400" cy="1008063"/>
          </a:xfrm>
          <a:prstGeom prst="rect">
            <a:avLst/>
          </a:prstGeom>
          <a:solidFill>
            <a:schemeClr val="accent1"/>
          </a:solidFill>
          <a:ln>
            <a:noFill/>
          </a:ln>
          <a:effectLst>
            <a:prstShdw prst="shdw13" dist="53882" dir="13500000">
              <a:srgbClr val="808080">
                <a:alpha val="50000"/>
              </a:srgbClr>
            </a:prstShdw>
          </a:effectLst>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r>
              <a:rPr lang="es-MX" sz="1200" b="1">
                <a:solidFill>
                  <a:srgbClr val="000000"/>
                </a:solidFill>
                <a:latin typeface="Arial" charset="0"/>
              </a:rPr>
              <a:t>Perfil de Egreso</a:t>
            </a:r>
          </a:p>
          <a:p>
            <a:pPr algn="ctr" fontAlgn="base">
              <a:spcBef>
                <a:spcPct val="0"/>
              </a:spcBef>
              <a:spcAft>
                <a:spcPct val="0"/>
              </a:spcAft>
            </a:pPr>
            <a:r>
              <a:rPr lang="es-MX" sz="1200" b="1">
                <a:solidFill>
                  <a:srgbClr val="000000"/>
                </a:solidFill>
                <a:latin typeface="Arial" charset="0"/>
              </a:rPr>
              <a:t>Plan de Estudio</a:t>
            </a:r>
            <a:endParaRPr lang="es-ES" sz="1200" b="1">
              <a:solidFill>
                <a:srgbClr val="000000"/>
              </a:solidFill>
              <a:latin typeface="Arial" charset="0"/>
            </a:endParaRPr>
          </a:p>
        </p:txBody>
      </p:sp>
      <p:sp>
        <p:nvSpPr>
          <p:cNvPr id="26633" name="Rectangle 9"/>
          <p:cNvSpPr>
            <a:spLocks noChangeArrowheads="1"/>
          </p:cNvSpPr>
          <p:nvPr/>
        </p:nvSpPr>
        <p:spPr bwMode="auto">
          <a:xfrm>
            <a:off x="6732588" y="5229225"/>
            <a:ext cx="1295400" cy="1008063"/>
          </a:xfrm>
          <a:prstGeom prst="rect">
            <a:avLst/>
          </a:prstGeom>
          <a:solidFill>
            <a:schemeClr val="accent1"/>
          </a:solidFill>
          <a:ln>
            <a:noFill/>
          </a:ln>
          <a:effectLst>
            <a:prstShdw prst="shdw13" dist="53882" dir="13500000">
              <a:srgbClr val="808080">
                <a:alpha val="50000"/>
              </a:srgbClr>
            </a:prstShdw>
          </a:effectLst>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r>
              <a:rPr lang="es-MX" sz="1200" b="1">
                <a:solidFill>
                  <a:srgbClr val="000000"/>
                </a:solidFill>
                <a:latin typeface="Arial" charset="0"/>
              </a:rPr>
              <a:t>Elaboración de</a:t>
            </a:r>
          </a:p>
          <a:p>
            <a:pPr algn="ctr" fontAlgn="base">
              <a:spcBef>
                <a:spcPct val="0"/>
              </a:spcBef>
              <a:spcAft>
                <a:spcPct val="0"/>
              </a:spcAft>
            </a:pPr>
            <a:r>
              <a:rPr lang="es-MX" sz="1200" b="1">
                <a:solidFill>
                  <a:srgbClr val="000000"/>
                </a:solidFill>
                <a:latin typeface="Arial" charset="0"/>
              </a:rPr>
              <a:t>Programas de</a:t>
            </a:r>
          </a:p>
          <a:p>
            <a:pPr algn="ctr" fontAlgn="base">
              <a:spcBef>
                <a:spcPct val="0"/>
              </a:spcBef>
              <a:spcAft>
                <a:spcPct val="0"/>
              </a:spcAft>
            </a:pPr>
            <a:r>
              <a:rPr lang="es-MX" sz="1200" b="1">
                <a:solidFill>
                  <a:srgbClr val="000000"/>
                </a:solidFill>
                <a:latin typeface="Arial" charset="0"/>
              </a:rPr>
              <a:t>Estudios</a:t>
            </a:r>
            <a:endParaRPr lang="es-ES" sz="1200" b="1">
              <a:solidFill>
                <a:srgbClr val="000000"/>
              </a:solidFill>
              <a:latin typeface="Arial" charset="0"/>
            </a:endParaRPr>
          </a:p>
        </p:txBody>
      </p:sp>
      <p:sp>
        <p:nvSpPr>
          <p:cNvPr id="26634" name="Line 10"/>
          <p:cNvSpPr>
            <a:spLocks noChangeShapeType="1"/>
          </p:cNvSpPr>
          <p:nvPr/>
        </p:nvSpPr>
        <p:spPr bwMode="auto">
          <a:xfrm>
            <a:off x="1403350" y="2349500"/>
            <a:ext cx="288925" cy="0"/>
          </a:xfrm>
          <a:prstGeom prst="line">
            <a:avLst/>
          </a:prstGeom>
          <a:noFill/>
          <a:ln w="76200" cap="sq">
            <a:solidFill>
              <a:schemeClr val="bg1"/>
            </a:solidFill>
            <a:round/>
            <a:headEnd type="none" w="sm" len="sm"/>
            <a:tailEnd type="triangl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26635" name="Line 11"/>
          <p:cNvSpPr>
            <a:spLocks noChangeShapeType="1"/>
          </p:cNvSpPr>
          <p:nvPr/>
        </p:nvSpPr>
        <p:spPr bwMode="auto">
          <a:xfrm>
            <a:off x="2987675" y="2636838"/>
            <a:ext cx="288925" cy="0"/>
          </a:xfrm>
          <a:prstGeom prst="line">
            <a:avLst/>
          </a:prstGeom>
          <a:noFill/>
          <a:ln w="76200" cap="sq">
            <a:solidFill>
              <a:schemeClr val="bg1"/>
            </a:solidFill>
            <a:round/>
            <a:headEnd type="none" w="sm" len="sm"/>
            <a:tailEnd type="triangl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26636" name="Line 12"/>
          <p:cNvSpPr>
            <a:spLocks noChangeShapeType="1"/>
          </p:cNvSpPr>
          <p:nvPr/>
        </p:nvSpPr>
        <p:spPr bwMode="auto">
          <a:xfrm>
            <a:off x="3995738" y="3789363"/>
            <a:ext cx="288925" cy="0"/>
          </a:xfrm>
          <a:prstGeom prst="line">
            <a:avLst/>
          </a:prstGeom>
          <a:noFill/>
          <a:ln w="76200" cap="sq">
            <a:solidFill>
              <a:schemeClr val="bg1"/>
            </a:solidFill>
            <a:round/>
            <a:headEnd type="none" w="sm" len="sm"/>
            <a:tailEnd type="triangl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26637" name="Line 13"/>
          <p:cNvSpPr>
            <a:spLocks noChangeShapeType="1"/>
          </p:cNvSpPr>
          <p:nvPr/>
        </p:nvSpPr>
        <p:spPr bwMode="auto">
          <a:xfrm>
            <a:off x="5643563" y="4365625"/>
            <a:ext cx="288925" cy="0"/>
          </a:xfrm>
          <a:prstGeom prst="line">
            <a:avLst/>
          </a:prstGeom>
          <a:noFill/>
          <a:ln w="76200" cap="sq">
            <a:solidFill>
              <a:schemeClr val="bg1"/>
            </a:solidFill>
            <a:round/>
            <a:headEnd type="none" w="sm" len="sm"/>
            <a:tailEnd type="triangl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26638" name="Line 14"/>
          <p:cNvSpPr>
            <a:spLocks noChangeShapeType="1"/>
          </p:cNvSpPr>
          <p:nvPr/>
        </p:nvSpPr>
        <p:spPr bwMode="auto">
          <a:xfrm>
            <a:off x="3419475" y="3068638"/>
            <a:ext cx="0" cy="504825"/>
          </a:xfrm>
          <a:prstGeom prst="line">
            <a:avLst/>
          </a:prstGeom>
          <a:noFill/>
          <a:ln w="76200" cap="sq">
            <a:solidFill>
              <a:schemeClr val="bg1"/>
            </a:solidFill>
            <a:round/>
            <a:headEnd type="none" w="sm" len="sm"/>
            <a:tailEnd type="triangl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26639" name="Line 15"/>
          <p:cNvSpPr>
            <a:spLocks noChangeShapeType="1"/>
          </p:cNvSpPr>
          <p:nvPr/>
        </p:nvSpPr>
        <p:spPr bwMode="auto">
          <a:xfrm>
            <a:off x="6948488" y="4724400"/>
            <a:ext cx="0" cy="504825"/>
          </a:xfrm>
          <a:prstGeom prst="line">
            <a:avLst/>
          </a:prstGeom>
          <a:noFill/>
          <a:ln w="76200" cap="sq">
            <a:solidFill>
              <a:schemeClr val="bg1"/>
            </a:solidFill>
            <a:round/>
            <a:headEnd type="none" w="sm" len="sm"/>
            <a:tailEnd type="triangl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26640" name="Line 15"/>
          <p:cNvSpPr>
            <a:spLocks noChangeShapeType="1"/>
          </p:cNvSpPr>
          <p:nvPr/>
        </p:nvSpPr>
        <p:spPr bwMode="auto">
          <a:xfrm flipH="1" flipV="1">
            <a:off x="6357938" y="5715000"/>
            <a:ext cx="314325" cy="19050"/>
          </a:xfrm>
          <a:prstGeom prst="line">
            <a:avLst/>
          </a:prstGeom>
          <a:noFill/>
          <a:ln w="76200" cap="sq">
            <a:solidFill>
              <a:schemeClr val="bg1"/>
            </a:solidFill>
            <a:round/>
            <a:headEnd type="none" w="sm" len="sm"/>
            <a:tailEnd type="triangl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26641" name="Rectangle 7"/>
          <p:cNvSpPr>
            <a:spLocks noChangeArrowheads="1"/>
          </p:cNvSpPr>
          <p:nvPr/>
        </p:nvSpPr>
        <p:spPr bwMode="auto">
          <a:xfrm>
            <a:off x="5062538" y="5278438"/>
            <a:ext cx="1295400" cy="1008062"/>
          </a:xfrm>
          <a:prstGeom prst="rect">
            <a:avLst/>
          </a:prstGeom>
          <a:solidFill>
            <a:schemeClr val="accent1"/>
          </a:solidFill>
          <a:ln>
            <a:noFill/>
          </a:ln>
          <a:effectLst>
            <a:prstShdw prst="shdw13" dist="53882" dir="13500000">
              <a:srgbClr val="808080">
                <a:alpha val="50000"/>
              </a:srgbClr>
            </a:prstShdw>
          </a:effectLst>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r>
              <a:rPr lang="es-MX" sz="1200" b="1">
                <a:solidFill>
                  <a:srgbClr val="000000"/>
                </a:solidFill>
                <a:latin typeface="Arial" charset="0"/>
              </a:rPr>
              <a:t>Selección de</a:t>
            </a:r>
          </a:p>
          <a:p>
            <a:pPr algn="ctr" fontAlgn="base">
              <a:spcBef>
                <a:spcPct val="0"/>
              </a:spcBef>
              <a:spcAft>
                <a:spcPct val="0"/>
              </a:spcAft>
            </a:pPr>
            <a:r>
              <a:rPr lang="es-MX" sz="1200" b="1">
                <a:solidFill>
                  <a:srgbClr val="000000"/>
                </a:solidFill>
                <a:latin typeface="Arial" charset="0"/>
              </a:rPr>
              <a:t>Estrategias</a:t>
            </a:r>
            <a:endParaRPr lang="es-ES" sz="1200" b="1">
              <a:solidFill>
                <a:srgbClr val="000000"/>
              </a:solidFill>
              <a:latin typeface="Arial" charset="0"/>
            </a:endParaRPr>
          </a:p>
        </p:txBody>
      </p:sp>
      <p:sp>
        <p:nvSpPr>
          <p:cNvPr id="26642" name="Line 15"/>
          <p:cNvSpPr>
            <a:spLocks noChangeShapeType="1"/>
          </p:cNvSpPr>
          <p:nvPr/>
        </p:nvSpPr>
        <p:spPr bwMode="auto">
          <a:xfrm flipH="1" flipV="1">
            <a:off x="4714875" y="5786438"/>
            <a:ext cx="314325" cy="19050"/>
          </a:xfrm>
          <a:prstGeom prst="line">
            <a:avLst/>
          </a:prstGeom>
          <a:noFill/>
          <a:ln w="76200" cap="sq">
            <a:solidFill>
              <a:schemeClr val="bg1"/>
            </a:solidFill>
            <a:round/>
            <a:headEnd type="none" w="sm" len="sm"/>
            <a:tailEnd type="triangle" w="sm" len="sm"/>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26643" name="Rectangle 6"/>
          <p:cNvSpPr>
            <a:spLocks noChangeArrowheads="1"/>
          </p:cNvSpPr>
          <p:nvPr/>
        </p:nvSpPr>
        <p:spPr bwMode="auto">
          <a:xfrm>
            <a:off x="2786063" y="5214938"/>
            <a:ext cx="1938337" cy="1008062"/>
          </a:xfrm>
          <a:prstGeom prst="rect">
            <a:avLst/>
          </a:prstGeom>
          <a:solidFill>
            <a:schemeClr val="accent1"/>
          </a:solidFill>
          <a:ln>
            <a:noFill/>
          </a:ln>
          <a:effectLst>
            <a:prstShdw prst="shdw13" dist="53882" dir="13500000">
              <a:srgbClr val="808080">
                <a:alpha val="50000"/>
              </a:srgbClr>
            </a:prstShdw>
          </a:effectLst>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lgn="ctr" fontAlgn="base">
              <a:spcBef>
                <a:spcPct val="0"/>
              </a:spcBef>
              <a:spcAft>
                <a:spcPct val="0"/>
              </a:spcAft>
            </a:pPr>
            <a:r>
              <a:rPr lang="es-MX" sz="1200" b="1">
                <a:solidFill>
                  <a:srgbClr val="000000"/>
                </a:solidFill>
                <a:latin typeface="Arial" charset="0"/>
              </a:rPr>
              <a:t>Naturaleza del alumno</a:t>
            </a:r>
          </a:p>
          <a:p>
            <a:pPr algn="ctr" fontAlgn="base">
              <a:spcBef>
                <a:spcPct val="0"/>
              </a:spcBef>
              <a:spcAft>
                <a:spcPct val="0"/>
              </a:spcAft>
            </a:pPr>
            <a:r>
              <a:rPr lang="es-MX" sz="1200" b="1">
                <a:solidFill>
                  <a:srgbClr val="000000"/>
                </a:solidFill>
                <a:latin typeface="Arial" charset="0"/>
              </a:rPr>
              <a:t>Contenidos Curriculares</a:t>
            </a:r>
          </a:p>
          <a:p>
            <a:pPr algn="ctr" fontAlgn="base">
              <a:spcBef>
                <a:spcPct val="0"/>
              </a:spcBef>
              <a:spcAft>
                <a:spcPct val="0"/>
              </a:spcAft>
            </a:pPr>
            <a:r>
              <a:rPr lang="es-MX" sz="1200" b="1">
                <a:solidFill>
                  <a:srgbClr val="000000"/>
                </a:solidFill>
                <a:latin typeface="Arial" charset="0"/>
              </a:rPr>
              <a:t>Métodos de </a:t>
            </a:r>
            <a:r>
              <a:rPr lang="es-MX" sz="1200" b="1" i="1">
                <a:solidFill>
                  <a:srgbClr val="000000"/>
                </a:solidFill>
                <a:latin typeface="Arial" charset="0"/>
              </a:rPr>
              <a:t>Inst.</a:t>
            </a:r>
          </a:p>
          <a:p>
            <a:pPr algn="ctr" fontAlgn="base">
              <a:spcBef>
                <a:spcPct val="0"/>
              </a:spcBef>
              <a:spcAft>
                <a:spcPct val="0"/>
              </a:spcAft>
            </a:pPr>
            <a:r>
              <a:rPr lang="es-MX" sz="1200" b="1" i="1">
                <a:solidFill>
                  <a:srgbClr val="000000"/>
                </a:solidFill>
                <a:latin typeface="Arial" charset="0"/>
              </a:rPr>
              <a:t>Manejo del Aula</a:t>
            </a:r>
          </a:p>
          <a:p>
            <a:pPr algn="ctr" fontAlgn="base">
              <a:spcBef>
                <a:spcPct val="0"/>
              </a:spcBef>
              <a:spcAft>
                <a:spcPct val="0"/>
              </a:spcAft>
            </a:pPr>
            <a:r>
              <a:rPr lang="es-MX" sz="1200" b="1" i="1">
                <a:solidFill>
                  <a:srgbClr val="000000"/>
                </a:solidFill>
                <a:latin typeface="Arial" charset="0"/>
              </a:rPr>
              <a:t>Avance Cent. – Tec.</a:t>
            </a:r>
            <a:endParaRPr lang="es-ES" sz="1200" b="1">
              <a:solidFill>
                <a:srgbClr val="000000"/>
              </a:solidFill>
              <a:latin typeface="Arial" charset="0"/>
            </a:endParaRPr>
          </a:p>
        </p:txBody>
      </p:sp>
    </p:spTree>
    <p:extLst>
      <p:ext uri="{BB962C8B-B14F-4D97-AF65-F5344CB8AC3E}">
        <p14:creationId xmlns:p14="http://schemas.microsoft.com/office/powerpoint/2010/main" val="403582146"/>
      </p:ext>
    </p:extLst>
  </p:cSld>
  <p:clrMapOvr>
    <a:masterClrMapping/>
  </p:clrMapOvr>
  <p:transition spd="slow">
    <p:blinds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AutoShape 2"/>
          <p:cNvSpPr>
            <a:spLocks noChangeArrowheads="1"/>
          </p:cNvSpPr>
          <p:nvPr/>
        </p:nvSpPr>
        <p:spPr bwMode="auto">
          <a:xfrm>
            <a:off x="3200400" y="2819400"/>
            <a:ext cx="2085975" cy="1447800"/>
          </a:xfrm>
          <a:prstGeom prst="hexagon">
            <a:avLst>
              <a:gd name="adj" fmla="val 32898"/>
              <a:gd name="vf" fmla="val 115470"/>
            </a:avLst>
          </a:prstGeom>
          <a:solidFill>
            <a:srgbClr val="006600"/>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006600"/>
            </a:extrusionClr>
          </a:sp3d>
        </p:spPr>
        <p:txBody>
          <a:bodyPr wrap="none" anchor="ctr">
            <a:flatTx/>
          </a:bodyPr>
          <a:lstStyle/>
          <a:p>
            <a:pPr algn="ctr" eaLnBrk="0" fontAlgn="base" hangingPunct="0">
              <a:spcBef>
                <a:spcPct val="0"/>
              </a:spcBef>
              <a:spcAft>
                <a:spcPct val="0"/>
              </a:spcAft>
            </a:pPr>
            <a:r>
              <a:rPr lang="es-MX" sz="2000" b="1">
                <a:solidFill>
                  <a:schemeClr val="bg1"/>
                </a:solidFill>
                <a:latin typeface="Times New Roman" pitchFamily="18" charset="0"/>
              </a:rPr>
              <a:t>EJECUCION</a:t>
            </a:r>
          </a:p>
          <a:p>
            <a:pPr algn="ctr" eaLnBrk="0" fontAlgn="base" hangingPunct="0">
              <a:spcBef>
                <a:spcPct val="0"/>
              </a:spcBef>
              <a:spcAft>
                <a:spcPct val="0"/>
              </a:spcAft>
            </a:pPr>
            <a:r>
              <a:rPr lang="es-MX" sz="2000" b="1">
                <a:solidFill>
                  <a:schemeClr val="bg1"/>
                </a:solidFill>
                <a:latin typeface="Times New Roman" pitchFamily="18" charset="0"/>
              </a:rPr>
              <a:t>DEL</a:t>
            </a:r>
          </a:p>
          <a:p>
            <a:pPr algn="ctr" eaLnBrk="0" fontAlgn="base" hangingPunct="0">
              <a:spcBef>
                <a:spcPct val="0"/>
              </a:spcBef>
              <a:spcAft>
                <a:spcPct val="0"/>
              </a:spcAft>
            </a:pPr>
            <a:r>
              <a:rPr lang="es-MX" sz="2000" b="1">
                <a:solidFill>
                  <a:schemeClr val="bg1"/>
                </a:solidFill>
                <a:latin typeface="Times New Roman" pitchFamily="18" charset="0"/>
              </a:rPr>
              <a:t>CURRICULO</a:t>
            </a:r>
            <a:endParaRPr lang="es-ES" sz="2000" b="1">
              <a:solidFill>
                <a:schemeClr val="bg1"/>
              </a:solidFill>
              <a:latin typeface="Times New Roman" pitchFamily="18" charset="0"/>
            </a:endParaRPr>
          </a:p>
        </p:txBody>
      </p:sp>
      <p:sp>
        <p:nvSpPr>
          <p:cNvPr id="59395" name="AutoShape 3"/>
          <p:cNvSpPr>
            <a:spLocks noChangeArrowheads="1"/>
          </p:cNvSpPr>
          <p:nvPr/>
        </p:nvSpPr>
        <p:spPr bwMode="auto">
          <a:xfrm>
            <a:off x="2971800" y="4572000"/>
            <a:ext cx="1905000" cy="1447800"/>
          </a:xfrm>
          <a:prstGeom prst="hexagon">
            <a:avLst>
              <a:gd name="adj" fmla="val 32895"/>
              <a:gd name="vf" fmla="val 115470"/>
            </a:avLst>
          </a:prstGeom>
          <a:solidFill>
            <a:srgbClr val="0066FF"/>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0066FF"/>
            </a:extrusionClr>
          </a:sp3d>
        </p:spPr>
        <p:txBody>
          <a:bodyPr wrap="none" anchor="ctr">
            <a:flatTx/>
          </a:bodyPr>
          <a:lstStyle/>
          <a:p>
            <a:pPr algn="ctr" eaLnBrk="0" fontAlgn="base" hangingPunct="0">
              <a:spcBef>
                <a:spcPct val="0"/>
              </a:spcBef>
              <a:spcAft>
                <a:spcPct val="0"/>
              </a:spcAft>
            </a:pPr>
            <a:r>
              <a:rPr lang="es-ES_tradnl" sz="1400" b="1">
                <a:solidFill>
                  <a:schemeClr val="bg1"/>
                </a:solidFill>
                <a:latin typeface="Times New Roman" pitchFamily="18" charset="0"/>
              </a:rPr>
              <a:t>EVALUACION</a:t>
            </a:r>
            <a:endParaRPr lang="es-ES" sz="1400" b="1">
              <a:solidFill>
                <a:schemeClr val="bg1"/>
              </a:solidFill>
              <a:latin typeface="Times New Roman" pitchFamily="18" charset="0"/>
            </a:endParaRPr>
          </a:p>
        </p:txBody>
      </p:sp>
      <p:sp>
        <p:nvSpPr>
          <p:cNvPr id="59396" name="AutoShape 4"/>
          <p:cNvSpPr>
            <a:spLocks noChangeArrowheads="1"/>
          </p:cNvSpPr>
          <p:nvPr/>
        </p:nvSpPr>
        <p:spPr bwMode="auto">
          <a:xfrm>
            <a:off x="1447800" y="3733800"/>
            <a:ext cx="1905000" cy="1447800"/>
          </a:xfrm>
          <a:prstGeom prst="hexagon">
            <a:avLst>
              <a:gd name="adj" fmla="val 32895"/>
              <a:gd name="vf" fmla="val 115470"/>
            </a:avLst>
          </a:prstGeom>
          <a:solidFill>
            <a:srgbClr val="9900CC"/>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9900CC"/>
            </a:extrusionClr>
          </a:sp3d>
        </p:spPr>
        <p:txBody>
          <a:bodyPr wrap="none" anchor="ctr">
            <a:flatTx/>
          </a:bodyPr>
          <a:lstStyle/>
          <a:p>
            <a:pPr algn="ctr" eaLnBrk="0" fontAlgn="base" hangingPunct="0">
              <a:spcBef>
                <a:spcPct val="0"/>
              </a:spcBef>
              <a:spcAft>
                <a:spcPct val="0"/>
              </a:spcAft>
            </a:pPr>
            <a:r>
              <a:rPr lang="es-MX" sz="1400" b="1">
                <a:solidFill>
                  <a:schemeClr val="bg1"/>
                </a:solidFill>
                <a:latin typeface="Times New Roman" pitchFamily="18" charset="0"/>
              </a:rPr>
              <a:t>EJECUCION</a:t>
            </a:r>
            <a:endParaRPr lang="es-ES" sz="1400" b="1">
              <a:solidFill>
                <a:schemeClr val="bg1"/>
              </a:solidFill>
              <a:latin typeface="Times New Roman" pitchFamily="18" charset="0"/>
            </a:endParaRPr>
          </a:p>
        </p:txBody>
      </p:sp>
      <p:sp>
        <p:nvSpPr>
          <p:cNvPr id="59397" name="AutoShape 5"/>
          <p:cNvSpPr>
            <a:spLocks noChangeArrowheads="1"/>
          </p:cNvSpPr>
          <p:nvPr/>
        </p:nvSpPr>
        <p:spPr bwMode="auto">
          <a:xfrm>
            <a:off x="1600200" y="2057400"/>
            <a:ext cx="1905000" cy="1447800"/>
          </a:xfrm>
          <a:prstGeom prst="hexagon">
            <a:avLst>
              <a:gd name="adj" fmla="val 32895"/>
              <a:gd name="vf" fmla="val 115470"/>
            </a:avLst>
          </a:prstGeom>
          <a:solidFill>
            <a:srgbClr val="FF3300"/>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3300"/>
            </a:extrusionClr>
          </a:sp3d>
        </p:spPr>
        <p:txBody>
          <a:bodyPr wrap="none" anchor="ctr">
            <a:flatTx/>
          </a:bodyPr>
          <a:lstStyle/>
          <a:p>
            <a:pPr algn="ctr" eaLnBrk="0" fontAlgn="base" hangingPunct="0">
              <a:spcBef>
                <a:spcPct val="0"/>
              </a:spcBef>
              <a:spcAft>
                <a:spcPct val="0"/>
              </a:spcAft>
            </a:pPr>
            <a:r>
              <a:rPr lang="es-MX" sz="1400" b="1">
                <a:solidFill>
                  <a:schemeClr val="bg1"/>
                </a:solidFill>
                <a:latin typeface="Times New Roman" pitchFamily="18" charset="0"/>
              </a:rPr>
              <a:t>EVALUACION </a:t>
            </a:r>
          </a:p>
          <a:p>
            <a:pPr algn="ctr" eaLnBrk="0" fontAlgn="base" hangingPunct="0">
              <a:spcBef>
                <a:spcPct val="0"/>
              </a:spcBef>
              <a:spcAft>
                <a:spcPct val="0"/>
              </a:spcAft>
            </a:pPr>
            <a:r>
              <a:rPr lang="es-MX" sz="1400" b="1">
                <a:solidFill>
                  <a:schemeClr val="bg1"/>
                </a:solidFill>
                <a:latin typeface="Times New Roman" pitchFamily="18" charset="0"/>
              </a:rPr>
              <a:t>DEL</a:t>
            </a:r>
          </a:p>
          <a:p>
            <a:pPr algn="ctr" eaLnBrk="0" fontAlgn="base" hangingPunct="0">
              <a:spcBef>
                <a:spcPct val="0"/>
              </a:spcBef>
              <a:spcAft>
                <a:spcPct val="0"/>
              </a:spcAft>
            </a:pPr>
            <a:r>
              <a:rPr lang="es-MX" sz="1400" b="1">
                <a:solidFill>
                  <a:schemeClr val="bg1"/>
                </a:solidFill>
                <a:latin typeface="Times New Roman" pitchFamily="18" charset="0"/>
              </a:rPr>
              <a:t>CURRICULO</a:t>
            </a:r>
            <a:endParaRPr lang="es-ES" sz="1400" b="1">
              <a:solidFill>
                <a:schemeClr val="bg1"/>
              </a:solidFill>
              <a:latin typeface="Times New Roman" pitchFamily="18" charset="0"/>
            </a:endParaRPr>
          </a:p>
        </p:txBody>
      </p:sp>
      <p:sp>
        <p:nvSpPr>
          <p:cNvPr id="59398" name="AutoShape 6"/>
          <p:cNvSpPr>
            <a:spLocks noChangeArrowheads="1"/>
          </p:cNvSpPr>
          <p:nvPr/>
        </p:nvSpPr>
        <p:spPr bwMode="auto">
          <a:xfrm>
            <a:off x="3276600" y="1143000"/>
            <a:ext cx="1905000" cy="1447800"/>
          </a:xfrm>
          <a:prstGeom prst="hexagon">
            <a:avLst>
              <a:gd name="adj" fmla="val 32895"/>
              <a:gd name="vf" fmla="val 115470"/>
            </a:avLst>
          </a:prstGeom>
          <a:solidFill>
            <a:srgbClr val="FF9933"/>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9933"/>
            </a:extrusionClr>
          </a:sp3d>
        </p:spPr>
        <p:txBody>
          <a:bodyPr wrap="none" anchor="ctr">
            <a:flatTx/>
          </a:bodyPr>
          <a:lstStyle/>
          <a:p>
            <a:pPr algn="ctr" eaLnBrk="0" fontAlgn="base" hangingPunct="0">
              <a:spcBef>
                <a:spcPct val="0"/>
              </a:spcBef>
              <a:spcAft>
                <a:spcPct val="0"/>
              </a:spcAft>
            </a:pPr>
            <a:r>
              <a:rPr lang="es-MX" sz="1400" b="1">
                <a:solidFill>
                  <a:schemeClr val="bg1"/>
                </a:solidFill>
                <a:latin typeface="Times New Roman" pitchFamily="18" charset="0"/>
              </a:rPr>
              <a:t>EXPERIENCIA DE</a:t>
            </a:r>
          </a:p>
          <a:p>
            <a:pPr algn="ctr" eaLnBrk="0" fontAlgn="base" hangingPunct="0">
              <a:spcBef>
                <a:spcPct val="0"/>
              </a:spcBef>
              <a:spcAft>
                <a:spcPct val="0"/>
              </a:spcAft>
            </a:pPr>
            <a:r>
              <a:rPr lang="es-MX" sz="1400" b="1">
                <a:solidFill>
                  <a:schemeClr val="bg1"/>
                </a:solidFill>
                <a:latin typeface="Times New Roman" pitchFamily="18" charset="0"/>
              </a:rPr>
              <a:t>APRENDIZAJE</a:t>
            </a:r>
            <a:endParaRPr lang="es-ES" sz="1400" b="1">
              <a:solidFill>
                <a:schemeClr val="bg1"/>
              </a:solidFill>
              <a:latin typeface="Times New Roman" pitchFamily="18" charset="0"/>
            </a:endParaRPr>
          </a:p>
        </p:txBody>
      </p:sp>
      <p:sp>
        <p:nvSpPr>
          <p:cNvPr id="59399" name="AutoShape 7"/>
          <p:cNvSpPr>
            <a:spLocks noChangeArrowheads="1"/>
          </p:cNvSpPr>
          <p:nvPr/>
        </p:nvSpPr>
        <p:spPr bwMode="auto">
          <a:xfrm>
            <a:off x="4876800" y="1905000"/>
            <a:ext cx="1905000" cy="1447800"/>
          </a:xfrm>
          <a:prstGeom prst="hexagon">
            <a:avLst>
              <a:gd name="adj" fmla="val 32895"/>
              <a:gd name="vf" fmla="val 115470"/>
            </a:avLst>
          </a:prstGeom>
          <a:solidFill>
            <a:srgbClr val="FF9966"/>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9966"/>
            </a:extrusionClr>
          </a:sp3d>
        </p:spPr>
        <p:txBody>
          <a:bodyPr wrap="none" anchor="ctr">
            <a:flatTx/>
          </a:bodyPr>
          <a:lstStyle/>
          <a:p>
            <a:pPr algn="ctr" eaLnBrk="0" fontAlgn="base" hangingPunct="0">
              <a:spcBef>
                <a:spcPct val="0"/>
              </a:spcBef>
              <a:spcAft>
                <a:spcPct val="0"/>
              </a:spcAft>
            </a:pPr>
            <a:r>
              <a:rPr lang="es-MX" sz="1400" b="1">
                <a:solidFill>
                  <a:schemeClr val="bg1"/>
                </a:solidFill>
                <a:latin typeface="Times New Roman" pitchFamily="18" charset="0"/>
              </a:rPr>
              <a:t>EVALUACION</a:t>
            </a:r>
          </a:p>
          <a:p>
            <a:pPr algn="ctr" eaLnBrk="0" fontAlgn="base" hangingPunct="0">
              <a:spcBef>
                <a:spcPct val="0"/>
              </a:spcBef>
              <a:spcAft>
                <a:spcPct val="0"/>
              </a:spcAft>
            </a:pPr>
            <a:r>
              <a:rPr lang="es-MX" sz="1400" b="1">
                <a:solidFill>
                  <a:schemeClr val="bg1"/>
                </a:solidFill>
                <a:latin typeface="Times New Roman" pitchFamily="18" charset="0"/>
              </a:rPr>
              <a:t>DE LA</a:t>
            </a:r>
          </a:p>
          <a:p>
            <a:pPr algn="ctr" eaLnBrk="0" fontAlgn="base" hangingPunct="0">
              <a:spcBef>
                <a:spcPct val="0"/>
              </a:spcBef>
              <a:spcAft>
                <a:spcPct val="0"/>
              </a:spcAft>
            </a:pPr>
            <a:r>
              <a:rPr lang="es-MX" sz="1400" b="1">
                <a:solidFill>
                  <a:schemeClr val="bg1"/>
                </a:solidFill>
                <a:latin typeface="Times New Roman" pitchFamily="18" charset="0"/>
              </a:rPr>
              <a:t>INSTRUCCION</a:t>
            </a:r>
            <a:endParaRPr lang="es-ES" sz="1400" b="1">
              <a:solidFill>
                <a:schemeClr val="bg1"/>
              </a:solidFill>
              <a:latin typeface="Times New Roman" pitchFamily="18" charset="0"/>
            </a:endParaRPr>
          </a:p>
        </p:txBody>
      </p:sp>
    </p:spTree>
    <p:extLst>
      <p:ext uri="{BB962C8B-B14F-4D97-AF65-F5344CB8AC3E}">
        <p14:creationId xmlns:p14="http://schemas.microsoft.com/office/powerpoint/2010/main" val="29984359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iterate type="wd">
                                    <p:tmPct val="100000"/>
                                  </p:iterate>
                                  <p:childTnLst>
                                    <p:set>
                                      <p:cBhvr>
                                        <p:cTn id="6" dur="1" fill="hold">
                                          <p:stCondLst>
                                            <p:cond delay="0"/>
                                          </p:stCondLst>
                                        </p:cTn>
                                        <p:tgtEl>
                                          <p:spTgt spid="59394"/>
                                        </p:tgtEl>
                                        <p:attrNameLst>
                                          <p:attrName>style.visibility</p:attrName>
                                        </p:attrNameLst>
                                      </p:cBhvr>
                                      <p:to>
                                        <p:strVal val="visible"/>
                                      </p:to>
                                    </p:set>
                                    <p:anim calcmode="lin" valueType="num">
                                      <p:cBhvr>
                                        <p:cTn id="7" dur="300" fill="hold"/>
                                        <p:tgtEl>
                                          <p:spTgt spid="59394"/>
                                        </p:tgtEl>
                                        <p:attrNameLst>
                                          <p:attrName>ppt_w</p:attrName>
                                        </p:attrNameLst>
                                      </p:cBhvr>
                                      <p:tavLst>
                                        <p:tav tm="0">
                                          <p:val>
                                            <p:fltVal val="0"/>
                                          </p:val>
                                        </p:tav>
                                        <p:tav tm="100000">
                                          <p:val>
                                            <p:strVal val="#ppt_w"/>
                                          </p:val>
                                        </p:tav>
                                      </p:tavLst>
                                    </p:anim>
                                    <p:anim calcmode="lin" valueType="num">
                                      <p:cBhvr>
                                        <p:cTn id="8" dur="300" fill="hold"/>
                                        <p:tgtEl>
                                          <p:spTgt spid="59394"/>
                                        </p:tgtEl>
                                        <p:attrNameLst>
                                          <p:attrName>ppt_h</p:attrName>
                                        </p:attrNameLst>
                                      </p:cBhvr>
                                      <p:tavLst>
                                        <p:tav tm="0">
                                          <p:val>
                                            <p:strVal val="#ppt_h"/>
                                          </p:val>
                                        </p:tav>
                                        <p:tav tm="100000">
                                          <p:val>
                                            <p:strVal val="#ppt_h"/>
                                          </p:val>
                                        </p:tav>
                                      </p:tavLst>
                                    </p:anim>
                                  </p:childTnLst>
                                  <p:subTnLst>
                                    <p:set>
                                      <p:cBhvr override="childStyle">
                                        <p:cTn dur="1" fill="hold" display="0" masterRel="nextClick" afterEffect="1"/>
                                        <p:tgtEl>
                                          <p:spTgt spid="59394"/>
                                        </p:tgtEl>
                                        <p:attrNameLst>
                                          <p:attrName>style.visibility</p:attrName>
                                        </p:attrNameLst>
                                      </p:cBhvr>
                                      <p:to>
                                        <p:strVal val="hidden"/>
                                      </p:to>
                                    </p:set>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59398"/>
                                        </p:tgtEl>
                                        <p:attrNameLst>
                                          <p:attrName>style.visibility</p:attrName>
                                        </p:attrNameLst>
                                      </p:cBhvr>
                                      <p:to>
                                        <p:strVal val="visible"/>
                                      </p:to>
                                    </p:set>
                                    <p:anim calcmode="lin" valueType="num">
                                      <p:cBhvr additive="base">
                                        <p:cTn id="13" dur="500" fill="hold"/>
                                        <p:tgtEl>
                                          <p:spTgt spid="59398"/>
                                        </p:tgtEl>
                                        <p:attrNameLst>
                                          <p:attrName>ppt_x</p:attrName>
                                        </p:attrNameLst>
                                      </p:cBhvr>
                                      <p:tavLst>
                                        <p:tav tm="0">
                                          <p:val>
                                            <p:strVal val="#ppt_x"/>
                                          </p:val>
                                        </p:tav>
                                        <p:tav tm="100000">
                                          <p:val>
                                            <p:strVal val="#ppt_x"/>
                                          </p:val>
                                        </p:tav>
                                      </p:tavLst>
                                    </p:anim>
                                    <p:anim calcmode="lin" valueType="num">
                                      <p:cBhvr additive="base">
                                        <p:cTn id="14" dur="500" fill="hold"/>
                                        <p:tgtEl>
                                          <p:spTgt spid="59398"/>
                                        </p:tgtEl>
                                        <p:attrNameLst>
                                          <p:attrName>ppt_y</p:attrName>
                                        </p:attrNameLst>
                                      </p:cBhvr>
                                      <p:tavLst>
                                        <p:tav tm="0">
                                          <p:val>
                                            <p:strVal val="0-#ppt_h/2"/>
                                          </p:val>
                                        </p:tav>
                                        <p:tav tm="100000">
                                          <p:val>
                                            <p:strVal val="#ppt_y"/>
                                          </p:val>
                                        </p:tav>
                                      </p:tavLst>
                                    </p:anim>
                                  </p:childTnLst>
                                  <p:subTnLst>
                                    <p:set>
                                      <p:cBhvr override="childStyle">
                                        <p:cTn dur="1" fill="hold" display="0" masterRel="nextClick" afterEffect="1"/>
                                        <p:tgtEl>
                                          <p:spTgt spid="59398"/>
                                        </p:tgtEl>
                                        <p:attrNameLst>
                                          <p:attrName>style.visibility</p:attrName>
                                        </p:attrNameLst>
                                      </p:cBhvr>
                                      <p:to>
                                        <p:strVal val="hidden"/>
                                      </p:to>
                                    </p:set>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59399"/>
                                        </p:tgtEl>
                                        <p:attrNameLst>
                                          <p:attrName>style.visibility</p:attrName>
                                        </p:attrNameLst>
                                      </p:cBhvr>
                                      <p:to>
                                        <p:strVal val="visible"/>
                                      </p:to>
                                    </p:set>
                                    <p:anim calcmode="lin" valueType="num">
                                      <p:cBhvr additive="base">
                                        <p:cTn id="19" dur="500" fill="hold"/>
                                        <p:tgtEl>
                                          <p:spTgt spid="59399"/>
                                        </p:tgtEl>
                                        <p:attrNameLst>
                                          <p:attrName>ppt_x</p:attrName>
                                        </p:attrNameLst>
                                      </p:cBhvr>
                                      <p:tavLst>
                                        <p:tav tm="0">
                                          <p:val>
                                            <p:strVal val="1+#ppt_w/2"/>
                                          </p:val>
                                        </p:tav>
                                        <p:tav tm="100000">
                                          <p:val>
                                            <p:strVal val="#ppt_x"/>
                                          </p:val>
                                        </p:tav>
                                      </p:tavLst>
                                    </p:anim>
                                    <p:anim calcmode="lin" valueType="num">
                                      <p:cBhvr additive="base">
                                        <p:cTn id="20" dur="500" fill="hold"/>
                                        <p:tgtEl>
                                          <p:spTgt spid="59399"/>
                                        </p:tgtEl>
                                        <p:attrNameLst>
                                          <p:attrName>ppt_y</p:attrName>
                                        </p:attrNameLst>
                                      </p:cBhvr>
                                      <p:tavLst>
                                        <p:tav tm="0">
                                          <p:val>
                                            <p:strVal val="0-#ppt_h/2"/>
                                          </p:val>
                                        </p:tav>
                                        <p:tav tm="100000">
                                          <p:val>
                                            <p:strVal val="#ppt_y"/>
                                          </p:val>
                                        </p:tav>
                                      </p:tavLst>
                                    </p:anim>
                                  </p:childTnLst>
                                  <p:subTnLst>
                                    <p:set>
                                      <p:cBhvr override="childStyle">
                                        <p:cTn dur="1" fill="hold" display="0" masterRel="nextClick" afterEffect="1"/>
                                        <p:tgtEl>
                                          <p:spTgt spid="59399"/>
                                        </p:tgtEl>
                                        <p:attrNameLst>
                                          <p:attrName>style.visibility</p:attrName>
                                        </p:attrNameLst>
                                      </p:cBhvr>
                                      <p:to>
                                        <p:strVal val="hidden"/>
                                      </p:to>
                                    </p:set>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9397"/>
                                        </p:tgtEl>
                                        <p:attrNameLst>
                                          <p:attrName>style.visibility</p:attrName>
                                        </p:attrNameLst>
                                      </p:cBhvr>
                                      <p:to>
                                        <p:strVal val="visible"/>
                                      </p:to>
                                    </p:set>
                                    <p:anim calcmode="lin" valueType="num">
                                      <p:cBhvr additive="base">
                                        <p:cTn id="25" dur="500" fill="hold"/>
                                        <p:tgtEl>
                                          <p:spTgt spid="59397"/>
                                        </p:tgtEl>
                                        <p:attrNameLst>
                                          <p:attrName>ppt_x</p:attrName>
                                        </p:attrNameLst>
                                      </p:cBhvr>
                                      <p:tavLst>
                                        <p:tav tm="0">
                                          <p:val>
                                            <p:strVal val="0-#ppt_w/2"/>
                                          </p:val>
                                        </p:tav>
                                        <p:tav tm="100000">
                                          <p:val>
                                            <p:strVal val="#ppt_x"/>
                                          </p:val>
                                        </p:tav>
                                      </p:tavLst>
                                    </p:anim>
                                    <p:anim calcmode="lin" valueType="num">
                                      <p:cBhvr additive="base">
                                        <p:cTn id="26" dur="500" fill="hold"/>
                                        <p:tgtEl>
                                          <p:spTgt spid="59397"/>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59397"/>
                                        </p:tgtEl>
                                        <p:attrNameLst>
                                          <p:attrName>style.visibility</p:attrName>
                                        </p:attrNameLst>
                                      </p:cBhvr>
                                      <p:to>
                                        <p:strVal val="hidden"/>
                                      </p:to>
                                    </p:set>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12" fill="hold" grpId="0" nodeType="clickEffect">
                                  <p:stCondLst>
                                    <p:cond delay="0"/>
                                  </p:stCondLst>
                                  <p:childTnLst>
                                    <p:set>
                                      <p:cBhvr>
                                        <p:cTn id="30" dur="1" fill="hold">
                                          <p:stCondLst>
                                            <p:cond delay="0"/>
                                          </p:stCondLst>
                                        </p:cTn>
                                        <p:tgtEl>
                                          <p:spTgt spid="59396"/>
                                        </p:tgtEl>
                                        <p:attrNameLst>
                                          <p:attrName>style.visibility</p:attrName>
                                        </p:attrNameLst>
                                      </p:cBhvr>
                                      <p:to>
                                        <p:strVal val="visible"/>
                                      </p:to>
                                    </p:set>
                                    <p:anim calcmode="lin" valueType="num">
                                      <p:cBhvr additive="base">
                                        <p:cTn id="31" dur="500" fill="hold"/>
                                        <p:tgtEl>
                                          <p:spTgt spid="59396"/>
                                        </p:tgtEl>
                                        <p:attrNameLst>
                                          <p:attrName>ppt_x</p:attrName>
                                        </p:attrNameLst>
                                      </p:cBhvr>
                                      <p:tavLst>
                                        <p:tav tm="0">
                                          <p:val>
                                            <p:strVal val="0-#ppt_w/2"/>
                                          </p:val>
                                        </p:tav>
                                        <p:tav tm="100000">
                                          <p:val>
                                            <p:strVal val="#ppt_x"/>
                                          </p:val>
                                        </p:tav>
                                      </p:tavLst>
                                    </p:anim>
                                    <p:anim calcmode="lin" valueType="num">
                                      <p:cBhvr additive="base">
                                        <p:cTn id="32" dur="500" fill="hold"/>
                                        <p:tgtEl>
                                          <p:spTgt spid="59396"/>
                                        </p:tgtEl>
                                        <p:attrNameLst>
                                          <p:attrName>ppt_y</p:attrName>
                                        </p:attrNameLst>
                                      </p:cBhvr>
                                      <p:tavLst>
                                        <p:tav tm="0">
                                          <p:val>
                                            <p:strVal val="1+#ppt_h/2"/>
                                          </p:val>
                                        </p:tav>
                                        <p:tav tm="100000">
                                          <p:val>
                                            <p:strVal val="#ppt_y"/>
                                          </p:val>
                                        </p:tav>
                                      </p:tavLst>
                                    </p:anim>
                                  </p:childTnLst>
                                  <p:subTnLst>
                                    <p:set>
                                      <p:cBhvr override="childStyle">
                                        <p:cTn dur="1" fill="hold" display="0" masterRel="nextClick" afterEffect="1"/>
                                        <p:tgtEl>
                                          <p:spTgt spid="59396"/>
                                        </p:tgtEl>
                                        <p:attrNameLst>
                                          <p:attrName>style.visibility</p:attrName>
                                        </p:attrNameLst>
                                      </p:cBhvr>
                                      <p:to>
                                        <p:strVal val="hidden"/>
                                      </p:to>
                                    </p:set>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9395"/>
                                        </p:tgtEl>
                                        <p:attrNameLst>
                                          <p:attrName>style.visibility</p:attrName>
                                        </p:attrNameLst>
                                      </p:cBhvr>
                                      <p:to>
                                        <p:strVal val="visible"/>
                                      </p:to>
                                    </p:set>
                                    <p:anim calcmode="lin" valueType="num">
                                      <p:cBhvr additive="base">
                                        <p:cTn id="37" dur="500" fill="hold"/>
                                        <p:tgtEl>
                                          <p:spTgt spid="59395"/>
                                        </p:tgtEl>
                                        <p:attrNameLst>
                                          <p:attrName>ppt_x</p:attrName>
                                        </p:attrNameLst>
                                      </p:cBhvr>
                                      <p:tavLst>
                                        <p:tav tm="0">
                                          <p:val>
                                            <p:strVal val="#ppt_x"/>
                                          </p:val>
                                        </p:tav>
                                        <p:tav tm="100000">
                                          <p:val>
                                            <p:strVal val="#ppt_x"/>
                                          </p:val>
                                        </p:tav>
                                      </p:tavLst>
                                    </p:anim>
                                    <p:anim calcmode="lin" valueType="num">
                                      <p:cBhvr additive="base">
                                        <p:cTn id="38" dur="500" fill="hold"/>
                                        <p:tgtEl>
                                          <p:spTgt spid="59395"/>
                                        </p:tgtEl>
                                        <p:attrNameLst>
                                          <p:attrName>ppt_y</p:attrName>
                                        </p:attrNameLst>
                                      </p:cBhvr>
                                      <p:tavLst>
                                        <p:tav tm="0">
                                          <p:val>
                                            <p:strVal val="1+#ppt_h/2"/>
                                          </p:val>
                                        </p:tav>
                                        <p:tav tm="100000">
                                          <p:val>
                                            <p:strVal val="#ppt_y"/>
                                          </p:val>
                                        </p:tav>
                                      </p:tavLst>
                                    </p:anim>
                                  </p:childTnLst>
                                  <p:subTnLst>
                                    <p:set>
                                      <p:cBhvr override="childStyle">
                                        <p:cTn dur="1" fill="hold" display="0" masterRel="nextClick" afterEffect="1"/>
                                        <p:tgtEl>
                                          <p:spTgt spid="59395"/>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animBg="1" autoUpdateAnimBg="0"/>
      <p:bldP spid="59395" grpId="0" animBg="1" autoUpdateAnimBg="0"/>
      <p:bldP spid="59396" grpId="0" animBg="1" autoUpdateAnimBg="0"/>
      <p:bldP spid="59397" grpId="0" animBg="1" autoUpdateAnimBg="0"/>
      <p:bldP spid="59398" grpId="0" animBg="1" autoUpdateAnimBg="0"/>
      <p:bldP spid="59399"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23850" y="71438"/>
            <a:ext cx="8229600" cy="887412"/>
          </a:xfrm>
        </p:spPr>
        <p:txBody>
          <a:bodyPr/>
          <a:lstStyle/>
          <a:p>
            <a:pPr marL="484188"/>
            <a:r>
              <a:rPr lang="es-ES_tradnl" sz="4000" smtClean="0">
                <a:solidFill>
                  <a:schemeClr val="bg1"/>
                </a:solidFill>
              </a:rPr>
              <a:t>Componentes del Currículo</a:t>
            </a:r>
            <a:endParaRPr lang="es-ES" sz="4000" smtClean="0">
              <a:solidFill>
                <a:schemeClr val="bg1"/>
              </a:solidFill>
            </a:endParaRPr>
          </a:p>
        </p:txBody>
      </p:sp>
      <p:sp>
        <p:nvSpPr>
          <p:cNvPr id="184323" name="Rectangle 3"/>
          <p:cNvSpPr>
            <a:spLocks noChangeArrowheads="1"/>
          </p:cNvSpPr>
          <p:nvPr/>
        </p:nvSpPr>
        <p:spPr bwMode="auto">
          <a:xfrm>
            <a:off x="71438" y="1052513"/>
            <a:ext cx="3959225" cy="576262"/>
          </a:xfrm>
          <a:prstGeom prst="rect">
            <a:avLst/>
          </a:prstGeom>
          <a:solidFill>
            <a:schemeClr val="bg1">
              <a:alpha val="43137"/>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pPr>
            <a:r>
              <a:rPr lang="es-AR" sz="2000" b="1">
                <a:solidFill>
                  <a:schemeClr val="bg1"/>
                </a:solidFill>
              </a:rPr>
              <a:t>1.- ¿QUE HAY QUE ENSEÑAR?</a:t>
            </a:r>
            <a:endParaRPr lang="es-ES" sz="2000" b="1">
              <a:solidFill>
                <a:schemeClr val="bg1"/>
              </a:solidFill>
            </a:endParaRPr>
          </a:p>
        </p:txBody>
      </p:sp>
      <p:sp>
        <p:nvSpPr>
          <p:cNvPr id="184324" name="Rectangle 4"/>
          <p:cNvSpPr>
            <a:spLocks noChangeArrowheads="1"/>
          </p:cNvSpPr>
          <p:nvPr/>
        </p:nvSpPr>
        <p:spPr bwMode="auto">
          <a:xfrm>
            <a:off x="2051050" y="3357563"/>
            <a:ext cx="2089150" cy="431800"/>
          </a:xfrm>
          <a:prstGeom prst="rect">
            <a:avLst/>
          </a:prstGeom>
          <a:solidFill>
            <a:schemeClr val="tx2">
              <a:lumMod val="75000"/>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a:solidFill>
                  <a:schemeClr val="bg1"/>
                </a:solidFill>
              </a:rPr>
              <a:t>CAPACIDADES</a:t>
            </a:r>
            <a:endParaRPr lang="es-ES" sz="2000" b="1">
              <a:solidFill>
                <a:schemeClr val="bg1"/>
              </a:solidFill>
            </a:endParaRPr>
          </a:p>
        </p:txBody>
      </p:sp>
      <p:sp>
        <p:nvSpPr>
          <p:cNvPr id="184325" name="Rectangle 5"/>
          <p:cNvSpPr>
            <a:spLocks noChangeArrowheads="1"/>
          </p:cNvSpPr>
          <p:nvPr/>
        </p:nvSpPr>
        <p:spPr bwMode="auto">
          <a:xfrm>
            <a:off x="3492500" y="3933825"/>
            <a:ext cx="1943100" cy="360363"/>
          </a:xfrm>
          <a:prstGeom prst="rect">
            <a:avLst/>
          </a:prstGeom>
          <a:solidFill>
            <a:schemeClr val="accent1">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dirty="0">
                <a:solidFill>
                  <a:schemeClr val="bg1"/>
                </a:solidFill>
              </a:rPr>
              <a:t>COGNITIVAS </a:t>
            </a:r>
            <a:endParaRPr lang="es-ES" sz="2000" b="1" dirty="0">
              <a:solidFill>
                <a:schemeClr val="bg1"/>
              </a:solidFill>
            </a:endParaRPr>
          </a:p>
        </p:txBody>
      </p:sp>
      <p:sp>
        <p:nvSpPr>
          <p:cNvPr id="184326" name="Rectangle 6"/>
          <p:cNvSpPr>
            <a:spLocks noChangeArrowheads="1"/>
          </p:cNvSpPr>
          <p:nvPr/>
        </p:nvSpPr>
        <p:spPr bwMode="auto">
          <a:xfrm>
            <a:off x="2051050" y="2708275"/>
            <a:ext cx="3673475" cy="431800"/>
          </a:xfrm>
          <a:prstGeom prst="rect">
            <a:avLst/>
          </a:prstGeom>
          <a:solidFill>
            <a:schemeClr val="bg2">
              <a:lumMod val="50000"/>
              <a:lumOff val="50000"/>
              <a:alpha val="38823"/>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a:solidFill>
                  <a:schemeClr val="bg1"/>
                </a:solidFill>
              </a:rPr>
              <a:t>CONTENIDOS EDUCATIVOS</a:t>
            </a:r>
            <a:endParaRPr lang="es-ES" sz="2000" b="1">
              <a:solidFill>
                <a:schemeClr val="bg1"/>
              </a:solidFill>
            </a:endParaRPr>
          </a:p>
        </p:txBody>
      </p:sp>
      <p:sp>
        <p:nvSpPr>
          <p:cNvPr id="184327" name="Rectangle 7"/>
          <p:cNvSpPr>
            <a:spLocks noChangeArrowheads="1"/>
          </p:cNvSpPr>
          <p:nvPr/>
        </p:nvSpPr>
        <p:spPr bwMode="auto">
          <a:xfrm>
            <a:off x="1476375" y="1773238"/>
            <a:ext cx="2952750" cy="792162"/>
          </a:xfrm>
          <a:prstGeom prst="rect">
            <a:avLst/>
          </a:prstGeom>
          <a:solidFill>
            <a:schemeClr val="tx1">
              <a:alpha val="38823"/>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pPr>
            <a:r>
              <a:rPr lang="es-AR" sz="2000" b="1">
                <a:solidFill>
                  <a:schemeClr val="bg1"/>
                </a:solidFill>
              </a:rPr>
              <a:t>EXPLICITA EL QUE SE </a:t>
            </a:r>
          </a:p>
          <a:p>
            <a:pPr algn="ctr" eaLnBrk="0" fontAlgn="base" hangingPunct="0">
              <a:spcBef>
                <a:spcPct val="0"/>
              </a:spcBef>
              <a:spcAft>
                <a:spcPct val="0"/>
              </a:spcAft>
            </a:pPr>
            <a:r>
              <a:rPr lang="es-AR" sz="2000" b="1">
                <a:solidFill>
                  <a:schemeClr val="bg1"/>
                </a:solidFill>
              </a:rPr>
              <a:t>QUIERE ENSEÑAR</a:t>
            </a:r>
            <a:endParaRPr lang="es-ES" sz="2000" b="1">
              <a:solidFill>
                <a:schemeClr val="bg1"/>
              </a:solidFill>
            </a:endParaRPr>
          </a:p>
        </p:txBody>
      </p:sp>
      <p:sp>
        <p:nvSpPr>
          <p:cNvPr id="184328" name="Rectangle 8"/>
          <p:cNvSpPr>
            <a:spLocks noChangeArrowheads="1"/>
          </p:cNvSpPr>
          <p:nvPr/>
        </p:nvSpPr>
        <p:spPr bwMode="auto">
          <a:xfrm>
            <a:off x="3492500" y="5229225"/>
            <a:ext cx="4176713" cy="360363"/>
          </a:xfrm>
          <a:prstGeom prst="rect">
            <a:avLst/>
          </a:prstGeom>
          <a:solidFill>
            <a:schemeClr val="accent1">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a:solidFill>
                  <a:schemeClr val="bg1"/>
                </a:solidFill>
              </a:rPr>
              <a:t>DE RELACION INTERPERSONAL </a:t>
            </a:r>
            <a:endParaRPr lang="es-ES" sz="2000" b="1">
              <a:solidFill>
                <a:schemeClr val="bg1"/>
              </a:solidFill>
            </a:endParaRPr>
          </a:p>
        </p:txBody>
      </p:sp>
      <p:sp>
        <p:nvSpPr>
          <p:cNvPr id="184329" name="Rectangle 9"/>
          <p:cNvSpPr>
            <a:spLocks noChangeArrowheads="1"/>
          </p:cNvSpPr>
          <p:nvPr/>
        </p:nvSpPr>
        <p:spPr bwMode="auto">
          <a:xfrm>
            <a:off x="3492500" y="4365625"/>
            <a:ext cx="2520950" cy="360363"/>
          </a:xfrm>
          <a:prstGeom prst="rect">
            <a:avLst/>
          </a:prstGeom>
          <a:solidFill>
            <a:schemeClr val="accent1">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dirty="0">
                <a:solidFill>
                  <a:schemeClr val="bg1"/>
                </a:solidFill>
              </a:rPr>
              <a:t>PSICOMOTRICES  </a:t>
            </a:r>
            <a:endParaRPr lang="es-ES" sz="2000" b="1" dirty="0">
              <a:solidFill>
                <a:schemeClr val="bg1"/>
              </a:solidFill>
            </a:endParaRPr>
          </a:p>
        </p:txBody>
      </p:sp>
      <p:sp>
        <p:nvSpPr>
          <p:cNvPr id="184330" name="Rectangle 10"/>
          <p:cNvSpPr>
            <a:spLocks noChangeArrowheads="1"/>
          </p:cNvSpPr>
          <p:nvPr/>
        </p:nvSpPr>
        <p:spPr bwMode="auto">
          <a:xfrm>
            <a:off x="3527425" y="4797425"/>
            <a:ext cx="5616575" cy="358775"/>
          </a:xfrm>
          <a:prstGeom prst="rect">
            <a:avLst/>
          </a:prstGeom>
          <a:solidFill>
            <a:schemeClr val="accent1">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dirty="0">
                <a:solidFill>
                  <a:schemeClr val="bg1"/>
                </a:solidFill>
              </a:rPr>
              <a:t>DE AUTONOMIA Y EQUILIBRIO PERSONAL </a:t>
            </a:r>
            <a:endParaRPr lang="es-ES" sz="2000" b="1" dirty="0">
              <a:solidFill>
                <a:schemeClr val="bg1"/>
              </a:solidFill>
            </a:endParaRPr>
          </a:p>
        </p:txBody>
      </p:sp>
      <p:sp>
        <p:nvSpPr>
          <p:cNvPr id="184331" name="Rectangle 11"/>
          <p:cNvSpPr>
            <a:spLocks noChangeArrowheads="1"/>
          </p:cNvSpPr>
          <p:nvPr/>
        </p:nvSpPr>
        <p:spPr bwMode="auto">
          <a:xfrm>
            <a:off x="3492500" y="5661025"/>
            <a:ext cx="3240088" cy="431800"/>
          </a:xfrm>
          <a:prstGeom prst="rect">
            <a:avLst/>
          </a:prstGeom>
          <a:solidFill>
            <a:schemeClr val="accent1">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a:solidFill>
                  <a:schemeClr val="bg1"/>
                </a:solidFill>
              </a:rPr>
              <a:t>DE INSERCION SOCIAL</a:t>
            </a:r>
            <a:endParaRPr lang="es-ES" sz="2000" b="1">
              <a:solidFill>
                <a:schemeClr val="bg1"/>
              </a:solidFill>
            </a:endParaRPr>
          </a:p>
        </p:txBody>
      </p:sp>
      <p:sp>
        <p:nvSpPr>
          <p:cNvPr id="184332" name="Rectangle 12"/>
          <p:cNvSpPr>
            <a:spLocks noChangeArrowheads="1"/>
          </p:cNvSpPr>
          <p:nvPr/>
        </p:nvSpPr>
        <p:spPr bwMode="auto">
          <a:xfrm>
            <a:off x="6443663" y="3357563"/>
            <a:ext cx="2376487" cy="431800"/>
          </a:xfrm>
          <a:prstGeom prst="rect">
            <a:avLst/>
          </a:prstGeom>
          <a:solidFill>
            <a:schemeClr val="accent1">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a:solidFill>
                  <a:schemeClr val="bg1"/>
                </a:solidFill>
              </a:rPr>
              <a:t>ACTITUDINALES </a:t>
            </a:r>
            <a:endParaRPr lang="es-ES" sz="2000" b="1">
              <a:solidFill>
                <a:schemeClr val="bg1"/>
              </a:solidFill>
            </a:endParaRPr>
          </a:p>
        </p:txBody>
      </p:sp>
      <p:sp>
        <p:nvSpPr>
          <p:cNvPr id="184333" name="Rectangle 13"/>
          <p:cNvSpPr>
            <a:spLocks noChangeArrowheads="1"/>
          </p:cNvSpPr>
          <p:nvPr/>
        </p:nvSpPr>
        <p:spPr bwMode="auto">
          <a:xfrm>
            <a:off x="6372225" y="2708275"/>
            <a:ext cx="2771775" cy="431800"/>
          </a:xfrm>
          <a:prstGeom prst="rect">
            <a:avLst/>
          </a:prstGeom>
          <a:solidFill>
            <a:schemeClr val="accent1">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a:solidFill>
                  <a:schemeClr val="bg1"/>
                </a:solidFill>
              </a:rPr>
              <a:t>PROCEDIMENTALES</a:t>
            </a:r>
            <a:endParaRPr lang="es-ES" sz="2000" b="1">
              <a:solidFill>
                <a:schemeClr val="bg1"/>
              </a:solidFill>
            </a:endParaRPr>
          </a:p>
        </p:txBody>
      </p:sp>
      <p:sp>
        <p:nvSpPr>
          <p:cNvPr id="184334" name="Rectangle 14"/>
          <p:cNvSpPr>
            <a:spLocks noChangeArrowheads="1"/>
          </p:cNvSpPr>
          <p:nvPr/>
        </p:nvSpPr>
        <p:spPr bwMode="auto">
          <a:xfrm>
            <a:off x="6372225" y="2060575"/>
            <a:ext cx="2376488" cy="431800"/>
          </a:xfrm>
          <a:prstGeom prst="rect">
            <a:avLst/>
          </a:prstGeom>
          <a:solidFill>
            <a:schemeClr val="accent1">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2000" b="1">
                <a:solidFill>
                  <a:schemeClr val="bg1"/>
                </a:solidFill>
              </a:rPr>
              <a:t>CONCEPTUALES</a:t>
            </a:r>
            <a:endParaRPr lang="es-ES" sz="2000" b="1">
              <a:solidFill>
                <a:schemeClr val="bg1"/>
              </a:solidFill>
            </a:endParaRPr>
          </a:p>
        </p:txBody>
      </p:sp>
      <p:cxnSp>
        <p:nvCxnSpPr>
          <p:cNvPr id="184335" name="AutoShape 15"/>
          <p:cNvCxnSpPr>
            <a:cxnSpLocks noChangeShapeType="1"/>
            <a:stCxn id="184326" idx="3"/>
            <a:endCxn id="184334" idx="1"/>
          </p:cNvCxnSpPr>
          <p:nvPr/>
        </p:nvCxnSpPr>
        <p:spPr bwMode="auto">
          <a:xfrm flipV="1">
            <a:off x="5724525" y="2276475"/>
            <a:ext cx="647700" cy="647700"/>
          </a:xfrm>
          <a:prstGeom prst="curvedConnector3">
            <a:avLst>
              <a:gd name="adj1" fmla="val 50000"/>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84336" name="AutoShape 16"/>
          <p:cNvCxnSpPr>
            <a:cxnSpLocks noChangeShapeType="1"/>
            <a:stCxn id="184326" idx="3"/>
            <a:endCxn id="184333" idx="1"/>
          </p:cNvCxnSpPr>
          <p:nvPr/>
        </p:nvCxnSpPr>
        <p:spPr bwMode="auto">
          <a:xfrm>
            <a:off x="5724525" y="2924175"/>
            <a:ext cx="647700" cy="0"/>
          </a:xfrm>
          <a:prstGeom prst="straightConnector1">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84337" name="AutoShape 17"/>
          <p:cNvCxnSpPr>
            <a:cxnSpLocks noChangeShapeType="1"/>
            <a:stCxn id="184326" idx="3"/>
            <a:endCxn id="184332" idx="1"/>
          </p:cNvCxnSpPr>
          <p:nvPr/>
        </p:nvCxnSpPr>
        <p:spPr bwMode="auto">
          <a:xfrm>
            <a:off x="5724525" y="2924175"/>
            <a:ext cx="719138" cy="649288"/>
          </a:xfrm>
          <a:prstGeom prst="curvedConnector3">
            <a:avLst>
              <a:gd name="adj1" fmla="val 49889"/>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84338" name="AutoShape 18"/>
          <p:cNvCxnSpPr>
            <a:cxnSpLocks noChangeShapeType="1"/>
            <a:stCxn id="184325" idx="1"/>
            <a:endCxn id="184324" idx="2"/>
          </p:cNvCxnSpPr>
          <p:nvPr/>
        </p:nvCxnSpPr>
        <p:spPr bwMode="auto">
          <a:xfrm rot="10800000">
            <a:off x="3095625" y="3789363"/>
            <a:ext cx="396875" cy="325437"/>
          </a:xfrm>
          <a:prstGeom prst="curvedConnector2">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84339" name="AutoShape 19"/>
          <p:cNvCxnSpPr>
            <a:cxnSpLocks noChangeShapeType="1"/>
            <a:stCxn id="184329" idx="1"/>
            <a:endCxn id="184324" idx="2"/>
          </p:cNvCxnSpPr>
          <p:nvPr/>
        </p:nvCxnSpPr>
        <p:spPr bwMode="auto">
          <a:xfrm rot="10800000">
            <a:off x="3095625" y="3789363"/>
            <a:ext cx="396875" cy="757237"/>
          </a:xfrm>
          <a:prstGeom prst="curvedConnector2">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84340" name="AutoShape 20"/>
          <p:cNvCxnSpPr>
            <a:cxnSpLocks noChangeShapeType="1"/>
            <a:stCxn id="184330" idx="1"/>
            <a:endCxn id="184324" idx="2"/>
          </p:cNvCxnSpPr>
          <p:nvPr/>
        </p:nvCxnSpPr>
        <p:spPr bwMode="auto">
          <a:xfrm rot="10800000">
            <a:off x="3095625" y="3789363"/>
            <a:ext cx="431800" cy="1187450"/>
          </a:xfrm>
          <a:prstGeom prst="curvedConnector2">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84341" name="AutoShape 21"/>
          <p:cNvCxnSpPr>
            <a:cxnSpLocks noChangeShapeType="1"/>
            <a:stCxn id="184328" idx="1"/>
            <a:endCxn id="184324" idx="2"/>
          </p:cNvCxnSpPr>
          <p:nvPr/>
        </p:nvCxnSpPr>
        <p:spPr bwMode="auto">
          <a:xfrm rot="10800000">
            <a:off x="3095625" y="3789363"/>
            <a:ext cx="396875" cy="1620837"/>
          </a:xfrm>
          <a:prstGeom prst="curvedConnector2">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84342" name="AutoShape 22"/>
          <p:cNvCxnSpPr>
            <a:cxnSpLocks noChangeShapeType="1"/>
            <a:stCxn id="184331" idx="1"/>
            <a:endCxn id="184324" idx="2"/>
          </p:cNvCxnSpPr>
          <p:nvPr/>
        </p:nvCxnSpPr>
        <p:spPr bwMode="auto">
          <a:xfrm rot="10800000">
            <a:off x="3095625" y="3789363"/>
            <a:ext cx="396875" cy="2087562"/>
          </a:xfrm>
          <a:prstGeom prst="curvedConnector2">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184343" name="AutoShape 23"/>
          <p:cNvSpPr>
            <a:spLocks noChangeArrowheads="1"/>
          </p:cNvSpPr>
          <p:nvPr/>
        </p:nvSpPr>
        <p:spPr bwMode="auto">
          <a:xfrm rot="5400000">
            <a:off x="467520" y="1627981"/>
            <a:ext cx="792162" cy="936625"/>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lnTo>
                  <a:pt x="15429" y="0"/>
                </a:lnTo>
                <a:close/>
              </a:path>
            </a:pathLst>
          </a:cu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chemeClr val="bg1"/>
              </a:solidFill>
              <a:latin typeface="Times New Roman" pitchFamily="18" charset="0"/>
            </a:endParaRPr>
          </a:p>
        </p:txBody>
      </p:sp>
      <p:sp>
        <p:nvSpPr>
          <p:cNvPr id="184344" name="AutoShape 24"/>
          <p:cNvSpPr>
            <a:spLocks noChangeArrowheads="1"/>
          </p:cNvSpPr>
          <p:nvPr/>
        </p:nvSpPr>
        <p:spPr bwMode="auto">
          <a:xfrm rot="5400000">
            <a:off x="1330326" y="3070225"/>
            <a:ext cx="577850" cy="720725"/>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lnTo>
                  <a:pt x="15429" y="0"/>
                </a:lnTo>
                <a:close/>
              </a:path>
            </a:pathLst>
          </a:cu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chemeClr val="bg1"/>
              </a:solidFill>
              <a:latin typeface="Times New Roman" pitchFamily="18" charset="0"/>
            </a:endParaRPr>
          </a:p>
        </p:txBody>
      </p:sp>
    </p:spTree>
    <p:extLst>
      <p:ext uri="{BB962C8B-B14F-4D97-AF65-F5344CB8AC3E}">
        <p14:creationId xmlns:p14="http://schemas.microsoft.com/office/powerpoint/2010/main" val="4101929951"/>
      </p:ext>
    </p:extLst>
  </p:cSld>
  <p:clrMapOvr>
    <a:masterClrMapping/>
  </p:clrMapOvr>
  <p:transition>
    <p:push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184323"/>
                                        </p:tgtEl>
                                        <p:attrNameLst>
                                          <p:attrName>style.visibility</p:attrName>
                                        </p:attrNameLst>
                                      </p:cBhvr>
                                      <p:to>
                                        <p:strVal val="visible"/>
                                      </p:to>
                                    </p:set>
                                    <p:anim calcmode="lin" valueType="num">
                                      <p:cBhvr additive="base">
                                        <p:cTn id="7" dur="3000" fill="hold"/>
                                        <p:tgtEl>
                                          <p:spTgt spid="184323"/>
                                        </p:tgtEl>
                                        <p:attrNameLst>
                                          <p:attrName>ppt_x</p:attrName>
                                        </p:attrNameLst>
                                      </p:cBhvr>
                                      <p:tavLst>
                                        <p:tav tm="0">
                                          <p:val>
                                            <p:strVal val="#ppt_x"/>
                                          </p:val>
                                        </p:tav>
                                        <p:tav tm="100000">
                                          <p:val>
                                            <p:strVal val="#ppt_x"/>
                                          </p:val>
                                        </p:tav>
                                      </p:tavLst>
                                    </p:anim>
                                    <p:anim calcmode="lin" valueType="num">
                                      <p:cBhvr additive="base">
                                        <p:cTn id="8" dur="3000" fill="hold"/>
                                        <p:tgtEl>
                                          <p:spTgt spid="184323"/>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184324"/>
                                        </p:tgtEl>
                                        <p:attrNameLst>
                                          <p:attrName>style.visibility</p:attrName>
                                        </p:attrNameLst>
                                      </p:cBhvr>
                                      <p:to>
                                        <p:strVal val="visible"/>
                                      </p:to>
                                    </p:set>
                                    <p:anim calcmode="lin" valueType="num">
                                      <p:cBhvr additive="base">
                                        <p:cTn id="11" dur="3000" fill="hold"/>
                                        <p:tgtEl>
                                          <p:spTgt spid="184324"/>
                                        </p:tgtEl>
                                        <p:attrNameLst>
                                          <p:attrName>ppt_x</p:attrName>
                                        </p:attrNameLst>
                                      </p:cBhvr>
                                      <p:tavLst>
                                        <p:tav tm="0">
                                          <p:val>
                                            <p:strVal val="#ppt_x"/>
                                          </p:val>
                                        </p:tav>
                                        <p:tav tm="100000">
                                          <p:val>
                                            <p:strVal val="#ppt_x"/>
                                          </p:val>
                                        </p:tav>
                                      </p:tavLst>
                                    </p:anim>
                                    <p:anim calcmode="lin" valueType="num">
                                      <p:cBhvr additive="base">
                                        <p:cTn id="12" dur="3000" fill="hold"/>
                                        <p:tgtEl>
                                          <p:spTgt spid="184324"/>
                                        </p:tgtEl>
                                        <p:attrNameLst>
                                          <p:attrName>ppt_y</p:attrName>
                                        </p:attrNameLst>
                                      </p:cBhvr>
                                      <p:tavLst>
                                        <p:tav tm="0">
                                          <p:val>
                                            <p:strVal val="1+#ppt_h/2"/>
                                          </p:val>
                                        </p:tav>
                                        <p:tav tm="100000">
                                          <p:val>
                                            <p:strVal val="#ppt_y"/>
                                          </p:val>
                                        </p:tav>
                                      </p:tavLst>
                                    </p:anim>
                                  </p:childTnLst>
                                </p:cTn>
                              </p:par>
                              <p:par>
                                <p:cTn id="13" presetID="7" presetClass="entr" presetSubtype="4" fill="hold" grpId="0" nodeType="withEffect">
                                  <p:stCondLst>
                                    <p:cond delay="0"/>
                                  </p:stCondLst>
                                  <p:childTnLst>
                                    <p:set>
                                      <p:cBhvr>
                                        <p:cTn id="14" dur="1" fill="hold">
                                          <p:stCondLst>
                                            <p:cond delay="0"/>
                                          </p:stCondLst>
                                        </p:cTn>
                                        <p:tgtEl>
                                          <p:spTgt spid="184325"/>
                                        </p:tgtEl>
                                        <p:attrNameLst>
                                          <p:attrName>style.visibility</p:attrName>
                                        </p:attrNameLst>
                                      </p:cBhvr>
                                      <p:to>
                                        <p:strVal val="visible"/>
                                      </p:to>
                                    </p:set>
                                    <p:anim calcmode="lin" valueType="num">
                                      <p:cBhvr additive="base">
                                        <p:cTn id="15" dur="3000" fill="hold"/>
                                        <p:tgtEl>
                                          <p:spTgt spid="184325"/>
                                        </p:tgtEl>
                                        <p:attrNameLst>
                                          <p:attrName>ppt_x</p:attrName>
                                        </p:attrNameLst>
                                      </p:cBhvr>
                                      <p:tavLst>
                                        <p:tav tm="0">
                                          <p:val>
                                            <p:strVal val="#ppt_x"/>
                                          </p:val>
                                        </p:tav>
                                        <p:tav tm="100000">
                                          <p:val>
                                            <p:strVal val="#ppt_x"/>
                                          </p:val>
                                        </p:tav>
                                      </p:tavLst>
                                    </p:anim>
                                    <p:anim calcmode="lin" valueType="num">
                                      <p:cBhvr additive="base">
                                        <p:cTn id="16" dur="3000" fill="hold"/>
                                        <p:tgtEl>
                                          <p:spTgt spid="184325"/>
                                        </p:tgtEl>
                                        <p:attrNameLst>
                                          <p:attrName>ppt_y</p:attrName>
                                        </p:attrNameLst>
                                      </p:cBhvr>
                                      <p:tavLst>
                                        <p:tav tm="0">
                                          <p:val>
                                            <p:strVal val="1+#ppt_h/2"/>
                                          </p:val>
                                        </p:tav>
                                        <p:tav tm="100000">
                                          <p:val>
                                            <p:strVal val="#ppt_y"/>
                                          </p:val>
                                        </p:tav>
                                      </p:tavLst>
                                    </p:anim>
                                  </p:childTnLst>
                                </p:cTn>
                              </p:par>
                              <p:par>
                                <p:cTn id="17" presetID="7" presetClass="entr" presetSubtype="4" fill="hold" grpId="0" nodeType="withEffect">
                                  <p:stCondLst>
                                    <p:cond delay="0"/>
                                  </p:stCondLst>
                                  <p:childTnLst>
                                    <p:set>
                                      <p:cBhvr>
                                        <p:cTn id="18" dur="1" fill="hold">
                                          <p:stCondLst>
                                            <p:cond delay="0"/>
                                          </p:stCondLst>
                                        </p:cTn>
                                        <p:tgtEl>
                                          <p:spTgt spid="184326"/>
                                        </p:tgtEl>
                                        <p:attrNameLst>
                                          <p:attrName>style.visibility</p:attrName>
                                        </p:attrNameLst>
                                      </p:cBhvr>
                                      <p:to>
                                        <p:strVal val="visible"/>
                                      </p:to>
                                    </p:set>
                                    <p:anim calcmode="lin" valueType="num">
                                      <p:cBhvr additive="base">
                                        <p:cTn id="19" dur="3000" fill="hold"/>
                                        <p:tgtEl>
                                          <p:spTgt spid="184326"/>
                                        </p:tgtEl>
                                        <p:attrNameLst>
                                          <p:attrName>ppt_x</p:attrName>
                                        </p:attrNameLst>
                                      </p:cBhvr>
                                      <p:tavLst>
                                        <p:tav tm="0">
                                          <p:val>
                                            <p:strVal val="#ppt_x"/>
                                          </p:val>
                                        </p:tav>
                                        <p:tav tm="100000">
                                          <p:val>
                                            <p:strVal val="#ppt_x"/>
                                          </p:val>
                                        </p:tav>
                                      </p:tavLst>
                                    </p:anim>
                                    <p:anim calcmode="lin" valueType="num">
                                      <p:cBhvr additive="base">
                                        <p:cTn id="20" dur="3000" fill="hold"/>
                                        <p:tgtEl>
                                          <p:spTgt spid="184326"/>
                                        </p:tgtEl>
                                        <p:attrNameLst>
                                          <p:attrName>ppt_y</p:attrName>
                                        </p:attrNameLst>
                                      </p:cBhvr>
                                      <p:tavLst>
                                        <p:tav tm="0">
                                          <p:val>
                                            <p:strVal val="1+#ppt_h/2"/>
                                          </p:val>
                                        </p:tav>
                                        <p:tav tm="100000">
                                          <p:val>
                                            <p:strVal val="#ppt_y"/>
                                          </p:val>
                                        </p:tav>
                                      </p:tavLst>
                                    </p:anim>
                                  </p:childTnLst>
                                </p:cTn>
                              </p:par>
                              <p:par>
                                <p:cTn id="21" presetID="7" presetClass="entr" presetSubtype="4" fill="hold" grpId="0" nodeType="withEffect">
                                  <p:stCondLst>
                                    <p:cond delay="0"/>
                                  </p:stCondLst>
                                  <p:childTnLst>
                                    <p:set>
                                      <p:cBhvr>
                                        <p:cTn id="22" dur="1" fill="hold">
                                          <p:stCondLst>
                                            <p:cond delay="0"/>
                                          </p:stCondLst>
                                        </p:cTn>
                                        <p:tgtEl>
                                          <p:spTgt spid="184327"/>
                                        </p:tgtEl>
                                        <p:attrNameLst>
                                          <p:attrName>style.visibility</p:attrName>
                                        </p:attrNameLst>
                                      </p:cBhvr>
                                      <p:to>
                                        <p:strVal val="visible"/>
                                      </p:to>
                                    </p:set>
                                    <p:anim calcmode="lin" valueType="num">
                                      <p:cBhvr additive="base">
                                        <p:cTn id="23" dur="3000" fill="hold"/>
                                        <p:tgtEl>
                                          <p:spTgt spid="184327"/>
                                        </p:tgtEl>
                                        <p:attrNameLst>
                                          <p:attrName>ppt_x</p:attrName>
                                        </p:attrNameLst>
                                      </p:cBhvr>
                                      <p:tavLst>
                                        <p:tav tm="0">
                                          <p:val>
                                            <p:strVal val="#ppt_x"/>
                                          </p:val>
                                        </p:tav>
                                        <p:tav tm="100000">
                                          <p:val>
                                            <p:strVal val="#ppt_x"/>
                                          </p:val>
                                        </p:tav>
                                      </p:tavLst>
                                    </p:anim>
                                    <p:anim calcmode="lin" valueType="num">
                                      <p:cBhvr additive="base">
                                        <p:cTn id="24" dur="3000" fill="hold"/>
                                        <p:tgtEl>
                                          <p:spTgt spid="184327"/>
                                        </p:tgtEl>
                                        <p:attrNameLst>
                                          <p:attrName>ppt_y</p:attrName>
                                        </p:attrNameLst>
                                      </p:cBhvr>
                                      <p:tavLst>
                                        <p:tav tm="0">
                                          <p:val>
                                            <p:strVal val="1+#ppt_h/2"/>
                                          </p:val>
                                        </p:tav>
                                        <p:tav tm="100000">
                                          <p:val>
                                            <p:strVal val="#ppt_y"/>
                                          </p:val>
                                        </p:tav>
                                      </p:tavLst>
                                    </p:anim>
                                  </p:childTnLst>
                                </p:cTn>
                              </p:par>
                              <p:par>
                                <p:cTn id="25" presetID="7" presetClass="entr" presetSubtype="4" fill="hold" grpId="0" nodeType="withEffect">
                                  <p:stCondLst>
                                    <p:cond delay="0"/>
                                  </p:stCondLst>
                                  <p:childTnLst>
                                    <p:set>
                                      <p:cBhvr>
                                        <p:cTn id="26" dur="1" fill="hold">
                                          <p:stCondLst>
                                            <p:cond delay="0"/>
                                          </p:stCondLst>
                                        </p:cTn>
                                        <p:tgtEl>
                                          <p:spTgt spid="184328"/>
                                        </p:tgtEl>
                                        <p:attrNameLst>
                                          <p:attrName>style.visibility</p:attrName>
                                        </p:attrNameLst>
                                      </p:cBhvr>
                                      <p:to>
                                        <p:strVal val="visible"/>
                                      </p:to>
                                    </p:set>
                                    <p:anim calcmode="lin" valueType="num">
                                      <p:cBhvr additive="base">
                                        <p:cTn id="27" dur="3000" fill="hold"/>
                                        <p:tgtEl>
                                          <p:spTgt spid="184328"/>
                                        </p:tgtEl>
                                        <p:attrNameLst>
                                          <p:attrName>ppt_x</p:attrName>
                                        </p:attrNameLst>
                                      </p:cBhvr>
                                      <p:tavLst>
                                        <p:tav tm="0">
                                          <p:val>
                                            <p:strVal val="#ppt_x"/>
                                          </p:val>
                                        </p:tav>
                                        <p:tav tm="100000">
                                          <p:val>
                                            <p:strVal val="#ppt_x"/>
                                          </p:val>
                                        </p:tav>
                                      </p:tavLst>
                                    </p:anim>
                                    <p:anim calcmode="lin" valueType="num">
                                      <p:cBhvr additive="base">
                                        <p:cTn id="28" dur="3000" fill="hold"/>
                                        <p:tgtEl>
                                          <p:spTgt spid="184328"/>
                                        </p:tgtEl>
                                        <p:attrNameLst>
                                          <p:attrName>ppt_y</p:attrName>
                                        </p:attrNameLst>
                                      </p:cBhvr>
                                      <p:tavLst>
                                        <p:tav tm="0">
                                          <p:val>
                                            <p:strVal val="1+#ppt_h/2"/>
                                          </p:val>
                                        </p:tav>
                                        <p:tav tm="100000">
                                          <p:val>
                                            <p:strVal val="#ppt_y"/>
                                          </p:val>
                                        </p:tav>
                                      </p:tavLst>
                                    </p:anim>
                                  </p:childTnLst>
                                </p:cTn>
                              </p:par>
                              <p:par>
                                <p:cTn id="29" presetID="7" presetClass="entr" presetSubtype="4" fill="hold" grpId="0" nodeType="withEffect">
                                  <p:stCondLst>
                                    <p:cond delay="0"/>
                                  </p:stCondLst>
                                  <p:childTnLst>
                                    <p:set>
                                      <p:cBhvr>
                                        <p:cTn id="30" dur="1" fill="hold">
                                          <p:stCondLst>
                                            <p:cond delay="0"/>
                                          </p:stCondLst>
                                        </p:cTn>
                                        <p:tgtEl>
                                          <p:spTgt spid="184329"/>
                                        </p:tgtEl>
                                        <p:attrNameLst>
                                          <p:attrName>style.visibility</p:attrName>
                                        </p:attrNameLst>
                                      </p:cBhvr>
                                      <p:to>
                                        <p:strVal val="visible"/>
                                      </p:to>
                                    </p:set>
                                    <p:anim calcmode="lin" valueType="num">
                                      <p:cBhvr additive="base">
                                        <p:cTn id="31" dur="3000" fill="hold"/>
                                        <p:tgtEl>
                                          <p:spTgt spid="184329"/>
                                        </p:tgtEl>
                                        <p:attrNameLst>
                                          <p:attrName>ppt_x</p:attrName>
                                        </p:attrNameLst>
                                      </p:cBhvr>
                                      <p:tavLst>
                                        <p:tav tm="0">
                                          <p:val>
                                            <p:strVal val="#ppt_x"/>
                                          </p:val>
                                        </p:tav>
                                        <p:tav tm="100000">
                                          <p:val>
                                            <p:strVal val="#ppt_x"/>
                                          </p:val>
                                        </p:tav>
                                      </p:tavLst>
                                    </p:anim>
                                    <p:anim calcmode="lin" valueType="num">
                                      <p:cBhvr additive="base">
                                        <p:cTn id="32" dur="3000" fill="hold"/>
                                        <p:tgtEl>
                                          <p:spTgt spid="184329"/>
                                        </p:tgtEl>
                                        <p:attrNameLst>
                                          <p:attrName>ppt_y</p:attrName>
                                        </p:attrNameLst>
                                      </p:cBhvr>
                                      <p:tavLst>
                                        <p:tav tm="0">
                                          <p:val>
                                            <p:strVal val="1+#ppt_h/2"/>
                                          </p:val>
                                        </p:tav>
                                        <p:tav tm="100000">
                                          <p:val>
                                            <p:strVal val="#ppt_y"/>
                                          </p:val>
                                        </p:tav>
                                      </p:tavLst>
                                    </p:anim>
                                  </p:childTnLst>
                                </p:cTn>
                              </p:par>
                              <p:par>
                                <p:cTn id="33" presetID="7" presetClass="entr" presetSubtype="4" fill="hold" grpId="0" nodeType="withEffect">
                                  <p:stCondLst>
                                    <p:cond delay="0"/>
                                  </p:stCondLst>
                                  <p:childTnLst>
                                    <p:set>
                                      <p:cBhvr>
                                        <p:cTn id="34" dur="1" fill="hold">
                                          <p:stCondLst>
                                            <p:cond delay="0"/>
                                          </p:stCondLst>
                                        </p:cTn>
                                        <p:tgtEl>
                                          <p:spTgt spid="184330"/>
                                        </p:tgtEl>
                                        <p:attrNameLst>
                                          <p:attrName>style.visibility</p:attrName>
                                        </p:attrNameLst>
                                      </p:cBhvr>
                                      <p:to>
                                        <p:strVal val="visible"/>
                                      </p:to>
                                    </p:set>
                                    <p:anim calcmode="lin" valueType="num">
                                      <p:cBhvr additive="base">
                                        <p:cTn id="35" dur="3000" fill="hold"/>
                                        <p:tgtEl>
                                          <p:spTgt spid="184330"/>
                                        </p:tgtEl>
                                        <p:attrNameLst>
                                          <p:attrName>ppt_x</p:attrName>
                                        </p:attrNameLst>
                                      </p:cBhvr>
                                      <p:tavLst>
                                        <p:tav tm="0">
                                          <p:val>
                                            <p:strVal val="#ppt_x"/>
                                          </p:val>
                                        </p:tav>
                                        <p:tav tm="100000">
                                          <p:val>
                                            <p:strVal val="#ppt_x"/>
                                          </p:val>
                                        </p:tav>
                                      </p:tavLst>
                                    </p:anim>
                                    <p:anim calcmode="lin" valueType="num">
                                      <p:cBhvr additive="base">
                                        <p:cTn id="36" dur="3000" fill="hold"/>
                                        <p:tgtEl>
                                          <p:spTgt spid="184330"/>
                                        </p:tgtEl>
                                        <p:attrNameLst>
                                          <p:attrName>ppt_y</p:attrName>
                                        </p:attrNameLst>
                                      </p:cBhvr>
                                      <p:tavLst>
                                        <p:tav tm="0">
                                          <p:val>
                                            <p:strVal val="1+#ppt_h/2"/>
                                          </p:val>
                                        </p:tav>
                                        <p:tav tm="100000">
                                          <p:val>
                                            <p:strVal val="#ppt_y"/>
                                          </p:val>
                                        </p:tav>
                                      </p:tavLst>
                                    </p:anim>
                                  </p:childTnLst>
                                </p:cTn>
                              </p:par>
                              <p:par>
                                <p:cTn id="37" presetID="7" presetClass="entr" presetSubtype="4" fill="hold" grpId="0" nodeType="withEffect">
                                  <p:stCondLst>
                                    <p:cond delay="0"/>
                                  </p:stCondLst>
                                  <p:childTnLst>
                                    <p:set>
                                      <p:cBhvr>
                                        <p:cTn id="38" dur="1" fill="hold">
                                          <p:stCondLst>
                                            <p:cond delay="0"/>
                                          </p:stCondLst>
                                        </p:cTn>
                                        <p:tgtEl>
                                          <p:spTgt spid="184331"/>
                                        </p:tgtEl>
                                        <p:attrNameLst>
                                          <p:attrName>style.visibility</p:attrName>
                                        </p:attrNameLst>
                                      </p:cBhvr>
                                      <p:to>
                                        <p:strVal val="visible"/>
                                      </p:to>
                                    </p:set>
                                    <p:anim calcmode="lin" valueType="num">
                                      <p:cBhvr additive="base">
                                        <p:cTn id="39" dur="3000" fill="hold"/>
                                        <p:tgtEl>
                                          <p:spTgt spid="184331"/>
                                        </p:tgtEl>
                                        <p:attrNameLst>
                                          <p:attrName>ppt_x</p:attrName>
                                        </p:attrNameLst>
                                      </p:cBhvr>
                                      <p:tavLst>
                                        <p:tav tm="0">
                                          <p:val>
                                            <p:strVal val="#ppt_x"/>
                                          </p:val>
                                        </p:tav>
                                        <p:tav tm="100000">
                                          <p:val>
                                            <p:strVal val="#ppt_x"/>
                                          </p:val>
                                        </p:tav>
                                      </p:tavLst>
                                    </p:anim>
                                    <p:anim calcmode="lin" valueType="num">
                                      <p:cBhvr additive="base">
                                        <p:cTn id="40" dur="3000" fill="hold"/>
                                        <p:tgtEl>
                                          <p:spTgt spid="184331"/>
                                        </p:tgtEl>
                                        <p:attrNameLst>
                                          <p:attrName>ppt_y</p:attrName>
                                        </p:attrNameLst>
                                      </p:cBhvr>
                                      <p:tavLst>
                                        <p:tav tm="0">
                                          <p:val>
                                            <p:strVal val="1+#ppt_h/2"/>
                                          </p:val>
                                        </p:tav>
                                        <p:tav tm="100000">
                                          <p:val>
                                            <p:strVal val="#ppt_y"/>
                                          </p:val>
                                        </p:tav>
                                      </p:tavLst>
                                    </p:anim>
                                  </p:childTnLst>
                                </p:cTn>
                              </p:par>
                              <p:par>
                                <p:cTn id="41" presetID="7" presetClass="entr" presetSubtype="4" fill="hold" grpId="0" nodeType="withEffect">
                                  <p:stCondLst>
                                    <p:cond delay="0"/>
                                  </p:stCondLst>
                                  <p:childTnLst>
                                    <p:set>
                                      <p:cBhvr>
                                        <p:cTn id="42" dur="1" fill="hold">
                                          <p:stCondLst>
                                            <p:cond delay="0"/>
                                          </p:stCondLst>
                                        </p:cTn>
                                        <p:tgtEl>
                                          <p:spTgt spid="184332"/>
                                        </p:tgtEl>
                                        <p:attrNameLst>
                                          <p:attrName>style.visibility</p:attrName>
                                        </p:attrNameLst>
                                      </p:cBhvr>
                                      <p:to>
                                        <p:strVal val="visible"/>
                                      </p:to>
                                    </p:set>
                                    <p:anim calcmode="lin" valueType="num">
                                      <p:cBhvr additive="base">
                                        <p:cTn id="43" dur="3000" fill="hold"/>
                                        <p:tgtEl>
                                          <p:spTgt spid="184332"/>
                                        </p:tgtEl>
                                        <p:attrNameLst>
                                          <p:attrName>ppt_x</p:attrName>
                                        </p:attrNameLst>
                                      </p:cBhvr>
                                      <p:tavLst>
                                        <p:tav tm="0">
                                          <p:val>
                                            <p:strVal val="#ppt_x"/>
                                          </p:val>
                                        </p:tav>
                                        <p:tav tm="100000">
                                          <p:val>
                                            <p:strVal val="#ppt_x"/>
                                          </p:val>
                                        </p:tav>
                                      </p:tavLst>
                                    </p:anim>
                                    <p:anim calcmode="lin" valueType="num">
                                      <p:cBhvr additive="base">
                                        <p:cTn id="44" dur="3000" fill="hold"/>
                                        <p:tgtEl>
                                          <p:spTgt spid="184332"/>
                                        </p:tgtEl>
                                        <p:attrNameLst>
                                          <p:attrName>ppt_y</p:attrName>
                                        </p:attrNameLst>
                                      </p:cBhvr>
                                      <p:tavLst>
                                        <p:tav tm="0">
                                          <p:val>
                                            <p:strVal val="1+#ppt_h/2"/>
                                          </p:val>
                                        </p:tav>
                                        <p:tav tm="100000">
                                          <p:val>
                                            <p:strVal val="#ppt_y"/>
                                          </p:val>
                                        </p:tav>
                                      </p:tavLst>
                                    </p:anim>
                                  </p:childTnLst>
                                </p:cTn>
                              </p:par>
                              <p:par>
                                <p:cTn id="45" presetID="7" presetClass="entr" presetSubtype="4" fill="hold" grpId="0" nodeType="withEffect">
                                  <p:stCondLst>
                                    <p:cond delay="0"/>
                                  </p:stCondLst>
                                  <p:childTnLst>
                                    <p:set>
                                      <p:cBhvr>
                                        <p:cTn id="46" dur="1" fill="hold">
                                          <p:stCondLst>
                                            <p:cond delay="0"/>
                                          </p:stCondLst>
                                        </p:cTn>
                                        <p:tgtEl>
                                          <p:spTgt spid="184333"/>
                                        </p:tgtEl>
                                        <p:attrNameLst>
                                          <p:attrName>style.visibility</p:attrName>
                                        </p:attrNameLst>
                                      </p:cBhvr>
                                      <p:to>
                                        <p:strVal val="visible"/>
                                      </p:to>
                                    </p:set>
                                    <p:anim calcmode="lin" valueType="num">
                                      <p:cBhvr additive="base">
                                        <p:cTn id="47" dur="3000" fill="hold"/>
                                        <p:tgtEl>
                                          <p:spTgt spid="184333"/>
                                        </p:tgtEl>
                                        <p:attrNameLst>
                                          <p:attrName>ppt_x</p:attrName>
                                        </p:attrNameLst>
                                      </p:cBhvr>
                                      <p:tavLst>
                                        <p:tav tm="0">
                                          <p:val>
                                            <p:strVal val="#ppt_x"/>
                                          </p:val>
                                        </p:tav>
                                        <p:tav tm="100000">
                                          <p:val>
                                            <p:strVal val="#ppt_x"/>
                                          </p:val>
                                        </p:tav>
                                      </p:tavLst>
                                    </p:anim>
                                    <p:anim calcmode="lin" valueType="num">
                                      <p:cBhvr additive="base">
                                        <p:cTn id="48" dur="3000" fill="hold"/>
                                        <p:tgtEl>
                                          <p:spTgt spid="184333"/>
                                        </p:tgtEl>
                                        <p:attrNameLst>
                                          <p:attrName>ppt_y</p:attrName>
                                        </p:attrNameLst>
                                      </p:cBhvr>
                                      <p:tavLst>
                                        <p:tav tm="0">
                                          <p:val>
                                            <p:strVal val="1+#ppt_h/2"/>
                                          </p:val>
                                        </p:tav>
                                        <p:tav tm="100000">
                                          <p:val>
                                            <p:strVal val="#ppt_y"/>
                                          </p:val>
                                        </p:tav>
                                      </p:tavLst>
                                    </p:anim>
                                  </p:childTnLst>
                                </p:cTn>
                              </p:par>
                              <p:par>
                                <p:cTn id="49" presetID="7" presetClass="entr" presetSubtype="4" fill="hold" grpId="0" nodeType="withEffect">
                                  <p:stCondLst>
                                    <p:cond delay="0"/>
                                  </p:stCondLst>
                                  <p:childTnLst>
                                    <p:set>
                                      <p:cBhvr>
                                        <p:cTn id="50" dur="1" fill="hold">
                                          <p:stCondLst>
                                            <p:cond delay="0"/>
                                          </p:stCondLst>
                                        </p:cTn>
                                        <p:tgtEl>
                                          <p:spTgt spid="184334"/>
                                        </p:tgtEl>
                                        <p:attrNameLst>
                                          <p:attrName>style.visibility</p:attrName>
                                        </p:attrNameLst>
                                      </p:cBhvr>
                                      <p:to>
                                        <p:strVal val="visible"/>
                                      </p:to>
                                    </p:set>
                                    <p:anim calcmode="lin" valueType="num">
                                      <p:cBhvr additive="base">
                                        <p:cTn id="51" dur="3000" fill="hold"/>
                                        <p:tgtEl>
                                          <p:spTgt spid="184334"/>
                                        </p:tgtEl>
                                        <p:attrNameLst>
                                          <p:attrName>ppt_x</p:attrName>
                                        </p:attrNameLst>
                                      </p:cBhvr>
                                      <p:tavLst>
                                        <p:tav tm="0">
                                          <p:val>
                                            <p:strVal val="#ppt_x"/>
                                          </p:val>
                                        </p:tav>
                                        <p:tav tm="100000">
                                          <p:val>
                                            <p:strVal val="#ppt_x"/>
                                          </p:val>
                                        </p:tav>
                                      </p:tavLst>
                                    </p:anim>
                                    <p:anim calcmode="lin" valueType="num">
                                      <p:cBhvr additive="base">
                                        <p:cTn id="52" dur="3000" fill="hold"/>
                                        <p:tgtEl>
                                          <p:spTgt spid="184334"/>
                                        </p:tgtEl>
                                        <p:attrNameLst>
                                          <p:attrName>ppt_y</p:attrName>
                                        </p:attrNameLst>
                                      </p:cBhvr>
                                      <p:tavLst>
                                        <p:tav tm="0">
                                          <p:val>
                                            <p:strVal val="1+#ppt_h/2"/>
                                          </p:val>
                                        </p:tav>
                                        <p:tav tm="100000">
                                          <p:val>
                                            <p:strVal val="#ppt_y"/>
                                          </p:val>
                                        </p:tav>
                                      </p:tavLst>
                                    </p:anim>
                                  </p:childTnLst>
                                </p:cTn>
                              </p:par>
                              <p:par>
                                <p:cTn id="53" presetID="7" presetClass="entr" presetSubtype="4" fill="hold" nodeType="withEffect">
                                  <p:stCondLst>
                                    <p:cond delay="0"/>
                                  </p:stCondLst>
                                  <p:childTnLst>
                                    <p:set>
                                      <p:cBhvr>
                                        <p:cTn id="54" dur="1" fill="hold">
                                          <p:stCondLst>
                                            <p:cond delay="0"/>
                                          </p:stCondLst>
                                        </p:cTn>
                                        <p:tgtEl>
                                          <p:spTgt spid="184335"/>
                                        </p:tgtEl>
                                        <p:attrNameLst>
                                          <p:attrName>style.visibility</p:attrName>
                                        </p:attrNameLst>
                                      </p:cBhvr>
                                      <p:to>
                                        <p:strVal val="visible"/>
                                      </p:to>
                                    </p:set>
                                    <p:anim calcmode="lin" valueType="num">
                                      <p:cBhvr additive="base">
                                        <p:cTn id="55" dur="3000" fill="hold"/>
                                        <p:tgtEl>
                                          <p:spTgt spid="184335"/>
                                        </p:tgtEl>
                                        <p:attrNameLst>
                                          <p:attrName>ppt_x</p:attrName>
                                        </p:attrNameLst>
                                      </p:cBhvr>
                                      <p:tavLst>
                                        <p:tav tm="0">
                                          <p:val>
                                            <p:strVal val="#ppt_x"/>
                                          </p:val>
                                        </p:tav>
                                        <p:tav tm="100000">
                                          <p:val>
                                            <p:strVal val="#ppt_x"/>
                                          </p:val>
                                        </p:tav>
                                      </p:tavLst>
                                    </p:anim>
                                    <p:anim calcmode="lin" valueType="num">
                                      <p:cBhvr additive="base">
                                        <p:cTn id="56" dur="3000" fill="hold"/>
                                        <p:tgtEl>
                                          <p:spTgt spid="184335"/>
                                        </p:tgtEl>
                                        <p:attrNameLst>
                                          <p:attrName>ppt_y</p:attrName>
                                        </p:attrNameLst>
                                      </p:cBhvr>
                                      <p:tavLst>
                                        <p:tav tm="0">
                                          <p:val>
                                            <p:strVal val="1+#ppt_h/2"/>
                                          </p:val>
                                        </p:tav>
                                        <p:tav tm="100000">
                                          <p:val>
                                            <p:strVal val="#ppt_y"/>
                                          </p:val>
                                        </p:tav>
                                      </p:tavLst>
                                    </p:anim>
                                  </p:childTnLst>
                                </p:cTn>
                              </p:par>
                              <p:par>
                                <p:cTn id="57" presetID="7" presetClass="entr" presetSubtype="4" fill="hold" nodeType="withEffect">
                                  <p:stCondLst>
                                    <p:cond delay="0"/>
                                  </p:stCondLst>
                                  <p:childTnLst>
                                    <p:set>
                                      <p:cBhvr>
                                        <p:cTn id="58" dur="1" fill="hold">
                                          <p:stCondLst>
                                            <p:cond delay="0"/>
                                          </p:stCondLst>
                                        </p:cTn>
                                        <p:tgtEl>
                                          <p:spTgt spid="184336"/>
                                        </p:tgtEl>
                                        <p:attrNameLst>
                                          <p:attrName>style.visibility</p:attrName>
                                        </p:attrNameLst>
                                      </p:cBhvr>
                                      <p:to>
                                        <p:strVal val="visible"/>
                                      </p:to>
                                    </p:set>
                                    <p:anim calcmode="lin" valueType="num">
                                      <p:cBhvr additive="base">
                                        <p:cTn id="59" dur="3000" fill="hold"/>
                                        <p:tgtEl>
                                          <p:spTgt spid="184336"/>
                                        </p:tgtEl>
                                        <p:attrNameLst>
                                          <p:attrName>ppt_x</p:attrName>
                                        </p:attrNameLst>
                                      </p:cBhvr>
                                      <p:tavLst>
                                        <p:tav tm="0">
                                          <p:val>
                                            <p:strVal val="#ppt_x"/>
                                          </p:val>
                                        </p:tav>
                                        <p:tav tm="100000">
                                          <p:val>
                                            <p:strVal val="#ppt_x"/>
                                          </p:val>
                                        </p:tav>
                                      </p:tavLst>
                                    </p:anim>
                                    <p:anim calcmode="lin" valueType="num">
                                      <p:cBhvr additive="base">
                                        <p:cTn id="60" dur="3000" fill="hold"/>
                                        <p:tgtEl>
                                          <p:spTgt spid="184336"/>
                                        </p:tgtEl>
                                        <p:attrNameLst>
                                          <p:attrName>ppt_y</p:attrName>
                                        </p:attrNameLst>
                                      </p:cBhvr>
                                      <p:tavLst>
                                        <p:tav tm="0">
                                          <p:val>
                                            <p:strVal val="1+#ppt_h/2"/>
                                          </p:val>
                                        </p:tav>
                                        <p:tav tm="100000">
                                          <p:val>
                                            <p:strVal val="#ppt_y"/>
                                          </p:val>
                                        </p:tav>
                                      </p:tavLst>
                                    </p:anim>
                                  </p:childTnLst>
                                </p:cTn>
                              </p:par>
                              <p:par>
                                <p:cTn id="61" presetID="7" presetClass="entr" presetSubtype="4" fill="hold" nodeType="withEffect">
                                  <p:stCondLst>
                                    <p:cond delay="0"/>
                                  </p:stCondLst>
                                  <p:childTnLst>
                                    <p:set>
                                      <p:cBhvr>
                                        <p:cTn id="62" dur="1" fill="hold">
                                          <p:stCondLst>
                                            <p:cond delay="0"/>
                                          </p:stCondLst>
                                        </p:cTn>
                                        <p:tgtEl>
                                          <p:spTgt spid="184337"/>
                                        </p:tgtEl>
                                        <p:attrNameLst>
                                          <p:attrName>style.visibility</p:attrName>
                                        </p:attrNameLst>
                                      </p:cBhvr>
                                      <p:to>
                                        <p:strVal val="visible"/>
                                      </p:to>
                                    </p:set>
                                    <p:anim calcmode="lin" valueType="num">
                                      <p:cBhvr additive="base">
                                        <p:cTn id="63" dur="3000" fill="hold"/>
                                        <p:tgtEl>
                                          <p:spTgt spid="184337"/>
                                        </p:tgtEl>
                                        <p:attrNameLst>
                                          <p:attrName>ppt_x</p:attrName>
                                        </p:attrNameLst>
                                      </p:cBhvr>
                                      <p:tavLst>
                                        <p:tav tm="0">
                                          <p:val>
                                            <p:strVal val="#ppt_x"/>
                                          </p:val>
                                        </p:tav>
                                        <p:tav tm="100000">
                                          <p:val>
                                            <p:strVal val="#ppt_x"/>
                                          </p:val>
                                        </p:tav>
                                      </p:tavLst>
                                    </p:anim>
                                    <p:anim calcmode="lin" valueType="num">
                                      <p:cBhvr additive="base">
                                        <p:cTn id="64" dur="3000" fill="hold"/>
                                        <p:tgtEl>
                                          <p:spTgt spid="184337"/>
                                        </p:tgtEl>
                                        <p:attrNameLst>
                                          <p:attrName>ppt_y</p:attrName>
                                        </p:attrNameLst>
                                      </p:cBhvr>
                                      <p:tavLst>
                                        <p:tav tm="0">
                                          <p:val>
                                            <p:strVal val="1+#ppt_h/2"/>
                                          </p:val>
                                        </p:tav>
                                        <p:tav tm="100000">
                                          <p:val>
                                            <p:strVal val="#ppt_y"/>
                                          </p:val>
                                        </p:tav>
                                      </p:tavLst>
                                    </p:anim>
                                  </p:childTnLst>
                                </p:cTn>
                              </p:par>
                              <p:par>
                                <p:cTn id="65" presetID="7" presetClass="entr" presetSubtype="4" fill="hold" nodeType="withEffect">
                                  <p:stCondLst>
                                    <p:cond delay="0"/>
                                  </p:stCondLst>
                                  <p:childTnLst>
                                    <p:set>
                                      <p:cBhvr>
                                        <p:cTn id="66" dur="1" fill="hold">
                                          <p:stCondLst>
                                            <p:cond delay="0"/>
                                          </p:stCondLst>
                                        </p:cTn>
                                        <p:tgtEl>
                                          <p:spTgt spid="184338"/>
                                        </p:tgtEl>
                                        <p:attrNameLst>
                                          <p:attrName>style.visibility</p:attrName>
                                        </p:attrNameLst>
                                      </p:cBhvr>
                                      <p:to>
                                        <p:strVal val="visible"/>
                                      </p:to>
                                    </p:set>
                                    <p:anim calcmode="lin" valueType="num">
                                      <p:cBhvr additive="base">
                                        <p:cTn id="67" dur="3000" fill="hold"/>
                                        <p:tgtEl>
                                          <p:spTgt spid="184338"/>
                                        </p:tgtEl>
                                        <p:attrNameLst>
                                          <p:attrName>ppt_x</p:attrName>
                                        </p:attrNameLst>
                                      </p:cBhvr>
                                      <p:tavLst>
                                        <p:tav tm="0">
                                          <p:val>
                                            <p:strVal val="#ppt_x"/>
                                          </p:val>
                                        </p:tav>
                                        <p:tav tm="100000">
                                          <p:val>
                                            <p:strVal val="#ppt_x"/>
                                          </p:val>
                                        </p:tav>
                                      </p:tavLst>
                                    </p:anim>
                                    <p:anim calcmode="lin" valueType="num">
                                      <p:cBhvr additive="base">
                                        <p:cTn id="68" dur="3000" fill="hold"/>
                                        <p:tgtEl>
                                          <p:spTgt spid="184338"/>
                                        </p:tgtEl>
                                        <p:attrNameLst>
                                          <p:attrName>ppt_y</p:attrName>
                                        </p:attrNameLst>
                                      </p:cBhvr>
                                      <p:tavLst>
                                        <p:tav tm="0">
                                          <p:val>
                                            <p:strVal val="1+#ppt_h/2"/>
                                          </p:val>
                                        </p:tav>
                                        <p:tav tm="100000">
                                          <p:val>
                                            <p:strVal val="#ppt_y"/>
                                          </p:val>
                                        </p:tav>
                                      </p:tavLst>
                                    </p:anim>
                                  </p:childTnLst>
                                </p:cTn>
                              </p:par>
                              <p:par>
                                <p:cTn id="69" presetID="7" presetClass="entr" presetSubtype="4" fill="hold" nodeType="withEffect">
                                  <p:stCondLst>
                                    <p:cond delay="0"/>
                                  </p:stCondLst>
                                  <p:childTnLst>
                                    <p:set>
                                      <p:cBhvr>
                                        <p:cTn id="70" dur="1" fill="hold">
                                          <p:stCondLst>
                                            <p:cond delay="0"/>
                                          </p:stCondLst>
                                        </p:cTn>
                                        <p:tgtEl>
                                          <p:spTgt spid="184339"/>
                                        </p:tgtEl>
                                        <p:attrNameLst>
                                          <p:attrName>style.visibility</p:attrName>
                                        </p:attrNameLst>
                                      </p:cBhvr>
                                      <p:to>
                                        <p:strVal val="visible"/>
                                      </p:to>
                                    </p:set>
                                    <p:anim calcmode="lin" valueType="num">
                                      <p:cBhvr additive="base">
                                        <p:cTn id="71" dur="3000" fill="hold"/>
                                        <p:tgtEl>
                                          <p:spTgt spid="184339"/>
                                        </p:tgtEl>
                                        <p:attrNameLst>
                                          <p:attrName>ppt_x</p:attrName>
                                        </p:attrNameLst>
                                      </p:cBhvr>
                                      <p:tavLst>
                                        <p:tav tm="0">
                                          <p:val>
                                            <p:strVal val="#ppt_x"/>
                                          </p:val>
                                        </p:tav>
                                        <p:tav tm="100000">
                                          <p:val>
                                            <p:strVal val="#ppt_x"/>
                                          </p:val>
                                        </p:tav>
                                      </p:tavLst>
                                    </p:anim>
                                    <p:anim calcmode="lin" valueType="num">
                                      <p:cBhvr additive="base">
                                        <p:cTn id="72" dur="3000" fill="hold"/>
                                        <p:tgtEl>
                                          <p:spTgt spid="184339"/>
                                        </p:tgtEl>
                                        <p:attrNameLst>
                                          <p:attrName>ppt_y</p:attrName>
                                        </p:attrNameLst>
                                      </p:cBhvr>
                                      <p:tavLst>
                                        <p:tav tm="0">
                                          <p:val>
                                            <p:strVal val="1+#ppt_h/2"/>
                                          </p:val>
                                        </p:tav>
                                        <p:tav tm="100000">
                                          <p:val>
                                            <p:strVal val="#ppt_y"/>
                                          </p:val>
                                        </p:tav>
                                      </p:tavLst>
                                    </p:anim>
                                  </p:childTnLst>
                                </p:cTn>
                              </p:par>
                              <p:par>
                                <p:cTn id="73" presetID="7" presetClass="entr" presetSubtype="4" fill="hold" nodeType="withEffect">
                                  <p:stCondLst>
                                    <p:cond delay="0"/>
                                  </p:stCondLst>
                                  <p:childTnLst>
                                    <p:set>
                                      <p:cBhvr>
                                        <p:cTn id="74" dur="1" fill="hold">
                                          <p:stCondLst>
                                            <p:cond delay="0"/>
                                          </p:stCondLst>
                                        </p:cTn>
                                        <p:tgtEl>
                                          <p:spTgt spid="184340"/>
                                        </p:tgtEl>
                                        <p:attrNameLst>
                                          <p:attrName>style.visibility</p:attrName>
                                        </p:attrNameLst>
                                      </p:cBhvr>
                                      <p:to>
                                        <p:strVal val="visible"/>
                                      </p:to>
                                    </p:set>
                                    <p:anim calcmode="lin" valueType="num">
                                      <p:cBhvr additive="base">
                                        <p:cTn id="75" dur="3000" fill="hold"/>
                                        <p:tgtEl>
                                          <p:spTgt spid="184340"/>
                                        </p:tgtEl>
                                        <p:attrNameLst>
                                          <p:attrName>ppt_x</p:attrName>
                                        </p:attrNameLst>
                                      </p:cBhvr>
                                      <p:tavLst>
                                        <p:tav tm="0">
                                          <p:val>
                                            <p:strVal val="#ppt_x"/>
                                          </p:val>
                                        </p:tav>
                                        <p:tav tm="100000">
                                          <p:val>
                                            <p:strVal val="#ppt_x"/>
                                          </p:val>
                                        </p:tav>
                                      </p:tavLst>
                                    </p:anim>
                                    <p:anim calcmode="lin" valueType="num">
                                      <p:cBhvr additive="base">
                                        <p:cTn id="76" dur="3000" fill="hold"/>
                                        <p:tgtEl>
                                          <p:spTgt spid="184340"/>
                                        </p:tgtEl>
                                        <p:attrNameLst>
                                          <p:attrName>ppt_y</p:attrName>
                                        </p:attrNameLst>
                                      </p:cBhvr>
                                      <p:tavLst>
                                        <p:tav tm="0">
                                          <p:val>
                                            <p:strVal val="1+#ppt_h/2"/>
                                          </p:val>
                                        </p:tav>
                                        <p:tav tm="100000">
                                          <p:val>
                                            <p:strVal val="#ppt_y"/>
                                          </p:val>
                                        </p:tav>
                                      </p:tavLst>
                                    </p:anim>
                                  </p:childTnLst>
                                </p:cTn>
                              </p:par>
                              <p:par>
                                <p:cTn id="77" presetID="7" presetClass="entr" presetSubtype="4" fill="hold" nodeType="withEffect">
                                  <p:stCondLst>
                                    <p:cond delay="0"/>
                                  </p:stCondLst>
                                  <p:childTnLst>
                                    <p:set>
                                      <p:cBhvr>
                                        <p:cTn id="78" dur="1" fill="hold">
                                          <p:stCondLst>
                                            <p:cond delay="0"/>
                                          </p:stCondLst>
                                        </p:cTn>
                                        <p:tgtEl>
                                          <p:spTgt spid="184341"/>
                                        </p:tgtEl>
                                        <p:attrNameLst>
                                          <p:attrName>style.visibility</p:attrName>
                                        </p:attrNameLst>
                                      </p:cBhvr>
                                      <p:to>
                                        <p:strVal val="visible"/>
                                      </p:to>
                                    </p:set>
                                    <p:anim calcmode="lin" valueType="num">
                                      <p:cBhvr additive="base">
                                        <p:cTn id="79" dur="3000" fill="hold"/>
                                        <p:tgtEl>
                                          <p:spTgt spid="184341"/>
                                        </p:tgtEl>
                                        <p:attrNameLst>
                                          <p:attrName>ppt_x</p:attrName>
                                        </p:attrNameLst>
                                      </p:cBhvr>
                                      <p:tavLst>
                                        <p:tav tm="0">
                                          <p:val>
                                            <p:strVal val="#ppt_x"/>
                                          </p:val>
                                        </p:tav>
                                        <p:tav tm="100000">
                                          <p:val>
                                            <p:strVal val="#ppt_x"/>
                                          </p:val>
                                        </p:tav>
                                      </p:tavLst>
                                    </p:anim>
                                    <p:anim calcmode="lin" valueType="num">
                                      <p:cBhvr additive="base">
                                        <p:cTn id="80" dur="3000" fill="hold"/>
                                        <p:tgtEl>
                                          <p:spTgt spid="184341"/>
                                        </p:tgtEl>
                                        <p:attrNameLst>
                                          <p:attrName>ppt_y</p:attrName>
                                        </p:attrNameLst>
                                      </p:cBhvr>
                                      <p:tavLst>
                                        <p:tav tm="0">
                                          <p:val>
                                            <p:strVal val="1+#ppt_h/2"/>
                                          </p:val>
                                        </p:tav>
                                        <p:tav tm="100000">
                                          <p:val>
                                            <p:strVal val="#ppt_y"/>
                                          </p:val>
                                        </p:tav>
                                      </p:tavLst>
                                    </p:anim>
                                  </p:childTnLst>
                                </p:cTn>
                              </p:par>
                              <p:par>
                                <p:cTn id="81" presetID="7" presetClass="entr" presetSubtype="4" fill="hold" nodeType="withEffect">
                                  <p:stCondLst>
                                    <p:cond delay="0"/>
                                  </p:stCondLst>
                                  <p:childTnLst>
                                    <p:set>
                                      <p:cBhvr>
                                        <p:cTn id="82" dur="1" fill="hold">
                                          <p:stCondLst>
                                            <p:cond delay="0"/>
                                          </p:stCondLst>
                                        </p:cTn>
                                        <p:tgtEl>
                                          <p:spTgt spid="184342"/>
                                        </p:tgtEl>
                                        <p:attrNameLst>
                                          <p:attrName>style.visibility</p:attrName>
                                        </p:attrNameLst>
                                      </p:cBhvr>
                                      <p:to>
                                        <p:strVal val="visible"/>
                                      </p:to>
                                    </p:set>
                                    <p:anim calcmode="lin" valueType="num">
                                      <p:cBhvr additive="base">
                                        <p:cTn id="83" dur="3000" fill="hold"/>
                                        <p:tgtEl>
                                          <p:spTgt spid="184342"/>
                                        </p:tgtEl>
                                        <p:attrNameLst>
                                          <p:attrName>ppt_x</p:attrName>
                                        </p:attrNameLst>
                                      </p:cBhvr>
                                      <p:tavLst>
                                        <p:tav tm="0">
                                          <p:val>
                                            <p:strVal val="#ppt_x"/>
                                          </p:val>
                                        </p:tav>
                                        <p:tav tm="100000">
                                          <p:val>
                                            <p:strVal val="#ppt_x"/>
                                          </p:val>
                                        </p:tav>
                                      </p:tavLst>
                                    </p:anim>
                                    <p:anim calcmode="lin" valueType="num">
                                      <p:cBhvr additive="base">
                                        <p:cTn id="84" dur="3000" fill="hold"/>
                                        <p:tgtEl>
                                          <p:spTgt spid="184342"/>
                                        </p:tgtEl>
                                        <p:attrNameLst>
                                          <p:attrName>ppt_y</p:attrName>
                                        </p:attrNameLst>
                                      </p:cBhvr>
                                      <p:tavLst>
                                        <p:tav tm="0">
                                          <p:val>
                                            <p:strVal val="1+#ppt_h/2"/>
                                          </p:val>
                                        </p:tav>
                                        <p:tav tm="100000">
                                          <p:val>
                                            <p:strVal val="#ppt_y"/>
                                          </p:val>
                                        </p:tav>
                                      </p:tavLst>
                                    </p:anim>
                                  </p:childTnLst>
                                </p:cTn>
                              </p:par>
                              <p:par>
                                <p:cTn id="85" presetID="7" presetClass="entr" presetSubtype="4" fill="hold" grpId="0" nodeType="withEffect">
                                  <p:stCondLst>
                                    <p:cond delay="0"/>
                                  </p:stCondLst>
                                  <p:childTnLst>
                                    <p:set>
                                      <p:cBhvr>
                                        <p:cTn id="86" dur="1" fill="hold">
                                          <p:stCondLst>
                                            <p:cond delay="0"/>
                                          </p:stCondLst>
                                        </p:cTn>
                                        <p:tgtEl>
                                          <p:spTgt spid="184343"/>
                                        </p:tgtEl>
                                        <p:attrNameLst>
                                          <p:attrName>style.visibility</p:attrName>
                                        </p:attrNameLst>
                                      </p:cBhvr>
                                      <p:to>
                                        <p:strVal val="visible"/>
                                      </p:to>
                                    </p:set>
                                    <p:anim calcmode="lin" valueType="num">
                                      <p:cBhvr additive="base">
                                        <p:cTn id="87" dur="3000" fill="hold"/>
                                        <p:tgtEl>
                                          <p:spTgt spid="184343"/>
                                        </p:tgtEl>
                                        <p:attrNameLst>
                                          <p:attrName>ppt_x</p:attrName>
                                        </p:attrNameLst>
                                      </p:cBhvr>
                                      <p:tavLst>
                                        <p:tav tm="0">
                                          <p:val>
                                            <p:strVal val="#ppt_x"/>
                                          </p:val>
                                        </p:tav>
                                        <p:tav tm="100000">
                                          <p:val>
                                            <p:strVal val="#ppt_x"/>
                                          </p:val>
                                        </p:tav>
                                      </p:tavLst>
                                    </p:anim>
                                    <p:anim calcmode="lin" valueType="num">
                                      <p:cBhvr additive="base">
                                        <p:cTn id="88" dur="3000" fill="hold"/>
                                        <p:tgtEl>
                                          <p:spTgt spid="184343"/>
                                        </p:tgtEl>
                                        <p:attrNameLst>
                                          <p:attrName>ppt_y</p:attrName>
                                        </p:attrNameLst>
                                      </p:cBhvr>
                                      <p:tavLst>
                                        <p:tav tm="0">
                                          <p:val>
                                            <p:strVal val="1+#ppt_h/2"/>
                                          </p:val>
                                        </p:tav>
                                        <p:tav tm="100000">
                                          <p:val>
                                            <p:strVal val="#ppt_y"/>
                                          </p:val>
                                        </p:tav>
                                      </p:tavLst>
                                    </p:anim>
                                  </p:childTnLst>
                                </p:cTn>
                              </p:par>
                              <p:par>
                                <p:cTn id="89" presetID="7" presetClass="entr" presetSubtype="4" fill="hold" grpId="0" nodeType="withEffect">
                                  <p:stCondLst>
                                    <p:cond delay="0"/>
                                  </p:stCondLst>
                                  <p:childTnLst>
                                    <p:set>
                                      <p:cBhvr>
                                        <p:cTn id="90" dur="1" fill="hold">
                                          <p:stCondLst>
                                            <p:cond delay="0"/>
                                          </p:stCondLst>
                                        </p:cTn>
                                        <p:tgtEl>
                                          <p:spTgt spid="184344"/>
                                        </p:tgtEl>
                                        <p:attrNameLst>
                                          <p:attrName>style.visibility</p:attrName>
                                        </p:attrNameLst>
                                      </p:cBhvr>
                                      <p:to>
                                        <p:strVal val="visible"/>
                                      </p:to>
                                    </p:set>
                                    <p:anim calcmode="lin" valueType="num">
                                      <p:cBhvr additive="base">
                                        <p:cTn id="91" dur="3000" fill="hold"/>
                                        <p:tgtEl>
                                          <p:spTgt spid="184344"/>
                                        </p:tgtEl>
                                        <p:attrNameLst>
                                          <p:attrName>ppt_x</p:attrName>
                                        </p:attrNameLst>
                                      </p:cBhvr>
                                      <p:tavLst>
                                        <p:tav tm="0">
                                          <p:val>
                                            <p:strVal val="#ppt_x"/>
                                          </p:val>
                                        </p:tav>
                                        <p:tav tm="100000">
                                          <p:val>
                                            <p:strVal val="#ppt_x"/>
                                          </p:val>
                                        </p:tav>
                                      </p:tavLst>
                                    </p:anim>
                                    <p:anim calcmode="lin" valueType="num">
                                      <p:cBhvr additive="base">
                                        <p:cTn id="92" dur="3000" fill="hold"/>
                                        <p:tgtEl>
                                          <p:spTgt spid="1843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animBg="1"/>
      <p:bldP spid="184324" grpId="0" animBg="1"/>
      <p:bldP spid="184325" grpId="0" animBg="1"/>
      <p:bldP spid="184326" grpId="0" animBg="1"/>
      <p:bldP spid="184327" grpId="0" animBg="1"/>
      <p:bldP spid="184328" grpId="0" animBg="1"/>
      <p:bldP spid="184329" grpId="0" animBg="1"/>
      <p:bldP spid="184330" grpId="0" animBg="1"/>
      <p:bldP spid="184331" grpId="0" animBg="1"/>
      <p:bldP spid="184332" grpId="0" animBg="1"/>
      <p:bldP spid="184333" grpId="0" animBg="1"/>
      <p:bldP spid="184334" grpId="0" animBg="1"/>
      <p:bldP spid="184343" grpId="0" animBg="1"/>
      <p:bldP spid="18434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ChangeArrowheads="1"/>
          </p:cNvSpPr>
          <p:nvPr/>
        </p:nvSpPr>
        <p:spPr bwMode="auto">
          <a:xfrm>
            <a:off x="1116013" y="1341438"/>
            <a:ext cx="6481762" cy="719137"/>
          </a:xfrm>
          <a:prstGeom prst="rect">
            <a:avLst/>
          </a:prstGeom>
          <a:solidFill>
            <a:schemeClr val="tx1">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pPr>
            <a:r>
              <a:rPr lang="es-AR" b="1">
                <a:solidFill>
                  <a:srgbClr val="000000"/>
                </a:solidFill>
              </a:rPr>
              <a:t>PROBLEMA DE LA ORGANIZACIÓN Y SECUENCIACION</a:t>
            </a:r>
          </a:p>
          <a:p>
            <a:pPr algn="ctr" eaLnBrk="0" fontAlgn="base" hangingPunct="0">
              <a:spcBef>
                <a:spcPct val="0"/>
              </a:spcBef>
              <a:spcAft>
                <a:spcPct val="0"/>
              </a:spcAft>
            </a:pPr>
            <a:r>
              <a:rPr lang="es-AR" b="1">
                <a:solidFill>
                  <a:srgbClr val="000000"/>
                </a:solidFill>
              </a:rPr>
              <a:t> DE LAS INTENCIONES EDUCATIVAS</a:t>
            </a:r>
            <a:endParaRPr lang="es-ES" b="1">
              <a:solidFill>
                <a:srgbClr val="000000"/>
              </a:solidFill>
            </a:endParaRPr>
          </a:p>
        </p:txBody>
      </p:sp>
      <p:sp>
        <p:nvSpPr>
          <p:cNvPr id="185347" name="Rectangle 3"/>
          <p:cNvSpPr>
            <a:spLocks noChangeArrowheads="1"/>
          </p:cNvSpPr>
          <p:nvPr/>
        </p:nvSpPr>
        <p:spPr bwMode="auto">
          <a:xfrm>
            <a:off x="323850" y="549275"/>
            <a:ext cx="4679950" cy="574675"/>
          </a:xfrm>
          <a:prstGeom prst="rect">
            <a:avLst/>
          </a:prstGeom>
          <a:solidFill>
            <a:schemeClr val="bg1">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pPr>
            <a:r>
              <a:rPr lang="es-AR" b="1">
                <a:solidFill>
                  <a:srgbClr val="000000"/>
                </a:solidFill>
              </a:rPr>
              <a:t>2.- ¿CUANDO HAY QUE ENSEÑAR?</a:t>
            </a:r>
            <a:endParaRPr lang="es-ES" b="1">
              <a:solidFill>
                <a:srgbClr val="000000"/>
              </a:solidFill>
            </a:endParaRPr>
          </a:p>
        </p:txBody>
      </p:sp>
      <p:sp>
        <p:nvSpPr>
          <p:cNvPr id="185348" name="Rectangle 4"/>
          <p:cNvSpPr>
            <a:spLocks noChangeArrowheads="1"/>
          </p:cNvSpPr>
          <p:nvPr/>
        </p:nvSpPr>
        <p:spPr bwMode="auto">
          <a:xfrm>
            <a:off x="2627313" y="2205038"/>
            <a:ext cx="4464050" cy="719137"/>
          </a:xfrm>
          <a:prstGeom prst="rect">
            <a:avLst/>
          </a:prstGeom>
          <a:solidFill>
            <a:schemeClr val="tx2">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b="1">
                <a:solidFill>
                  <a:srgbClr val="000000"/>
                </a:solidFill>
              </a:rPr>
              <a:t>CONTEXTUALIZAR LOS OBJETIVOS</a:t>
            </a:r>
          </a:p>
          <a:p>
            <a:pPr algn="ctr" eaLnBrk="0" fontAlgn="base" hangingPunct="0">
              <a:spcBef>
                <a:spcPct val="0"/>
              </a:spcBef>
              <a:spcAft>
                <a:spcPct val="0"/>
              </a:spcAft>
              <a:defRPr/>
            </a:pPr>
            <a:r>
              <a:rPr lang="es-AR" b="1">
                <a:solidFill>
                  <a:srgbClr val="000000"/>
                </a:solidFill>
              </a:rPr>
              <a:t>DE CADA AREA EN CADA CICLO</a:t>
            </a:r>
            <a:endParaRPr lang="es-ES" b="1">
              <a:solidFill>
                <a:srgbClr val="000000"/>
              </a:solidFill>
            </a:endParaRPr>
          </a:p>
        </p:txBody>
      </p:sp>
      <p:sp>
        <p:nvSpPr>
          <p:cNvPr id="185349" name="Rectangle 5"/>
          <p:cNvSpPr>
            <a:spLocks noChangeArrowheads="1"/>
          </p:cNvSpPr>
          <p:nvPr/>
        </p:nvSpPr>
        <p:spPr bwMode="auto">
          <a:xfrm>
            <a:off x="2627313" y="3068638"/>
            <a:ext cx="4392612" cy="719137"/>
          </a:xfrm>
          <a:prstGeom prst="rect">
            <a:avLst/>
          </a:prstGeom>
          <a:solidFill>
            <a:schemeClr val="tx2">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b="1">
                <a:solidFill>
                  <a:srgbClr val="000000"/>
                </a:solidFill>
              </a:rPr>
              <a:t>SECUENCIAR Y DISTRIBUIR LOS</a:t>
            </a:r>
          </a:p>
          <a:p>
            <a:pPr algn="ctr" eaLnBrk="0" fontAlgn="base" hangingPunct="0">
              <a:spcBef>
                <a:spcPct val="0"/>
              </a:spcBef>
              <a:spcAft>
                <a:spcPct val="0"/>
              </a:spcAft>
              <a:defRPr/>
            </a:pPr>
            <a:r>
              <a:rPr lang="es-AR" b="1">
                <a:solidFill>
                  <a:srgbClr val="000000"/>
                </a:solidFill>
              </a:rPr>
              <a:t> CONTENIDOS POR CADA CICLO</a:t>
            </a:r>
            <a:endParaRPr lang="es-ES" b="1">
              <a:solidFill>
                <a:srgbClr val="000000"/>
              </a:solidFill>
            </a:endParaRPr>
          </a:p>
        </p:txBody>
      </p:sp>
      <p:sp>
        <p:nvSpPr>
          <p:cNvPr id="185350" name="Rectangle 6"/>
          <p:cNvSpPr>
            <a:spLocks noChangeArrowheads="1"/>
          </p:cNvSpPr>
          <p:nvPr/>
        </p:nvSpPr>
        <p:spPr bwMode="auto">
          <a:xfrm>
            <a:off x="1655763" y="4076700"/>
            <a:ext cx="7488237" cy="288925"/>
          </a:xfrm>
          <a:prstGeom prst="rect">
            <a:avLst/>
          </a:prstGeom>
          <a:solidFill>
            <a:schemeClr val="accent2">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b="1">
                <a:solidFill>
                  <a:srgbClr val="000000"/>
                </a:solidFill>
              </a:rPr>
              <a:t>PERTINENCIA = DESARROLLO EVOLUTIVO DE LAS PERSONAS</a:t>
            </a:r>
            <a:endParaRPr lang="es-ES" b="1">
              <a:solidFill>
                <a:srgbClr val="000000"/>
              </a:solidFill>
            </a:endParaRPr>
          </a:p>
        </p:txBody>
      </p:sp>
      <p:sp>
        <p:nvSpPr>
          <p:cNvPr id="185351" name="Rectangle 7"/>
          <p:cNvSpPr>
            <a:spLocks noChangeArrowheads="1"/>
          </p:cNvSpPr>
          <p:nvPr/>
        </p:nvSpPr>
        <p:spPr bwMode="auto">
          <a:xfrm>
            <a:off x="1692275" y="4508500"/>
            <a:ext cx="4464050" cy="288925"/>
          </a:xfrm>
          <a:prstGeom prst="rect">
            <a:avLst/>
          </a:prstGeom>
          <a:solidFill>
            <a:schemeClr val="accent2">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b="1">
                <a:solidFill>
                  <a:srgbClr val="000000"/>
                </a:solidFill>
              </a:rPr>
              <a:t>COHERENCIA DE LAS DISCIPLINAS </a:t>
            </a:r>
            <a:endParaRPr lang="es-ES" b="1">
              <a:solidFill>
                <a:srgbClr val="000000"/>
              </a:solidFill>
            </a:endParaRPr>
          </a:p>
        </p:txBody>
      </p:sp>
      <p:sp>
        <p:nvSpPr>
          <p:cNvPr id="185352" name="Rectangle 8"/>
          <p:cNvSpPr>
            <a:spLocks noChangeArrowheads="1"/>
          </p:cNvSpPr>
          <p:nvPr/>
        </p:nvSpPr>
        <p:spPr bwMode="auto">
          <a:xfrm>
            <a:off x="1692275" y="4940300"/>
            <a:ext cx="5400675" cy="287338"/>
          </a:xfrm>
          <a:prstGeom prst="rect">
            <a:avLst/>
          </a:prstGeom>
          <a:solidFill>
            <a:schemeClr val="accent2">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b="1">
                <a:solidFill>
                  <a:srgbClr val="000000"/>
                </a:solidFill>
              </a:rPr>
              <a:t>ADECUACION DE LOS NUEVOS CONTENIDOS </a:t>
            </a:r>
            <a:endParaRPr lang="es-ES" b="1">
              <a:solidFill>
                <a:srgbClr val="000000"/>
              </a:solidFill>
            </a:endParaRPr>
          </a:p>
        </p:txBody>
      </p:sp>
      <p:sp>
        <p:nvSpPr>
          <p:cNvPr id="185353" name="Rectangle 9"/>
          <p:cNvSpPr>
            <a:spLocks noChangeArrowheads="1"/>
          </p:cNvSpPr>
          <p:nvPr/>
        </p:nvSpPr>
        <p:spPr bwMode="auto">
          <a:xfrm>
            <a:off x="1692275" y="5373688"/>
            <a:ext cx="3816350" cy="287337"/>
          </a:xfrm>
          <a:prstGeom prst="rect">
            <a:avLst/>
          </a:prstGeom>
          <a:solidFill>
            <a:schemeClr val="accent2">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b="1">
                <a:solidFill>
                  <a:srgbClr val="000000"/>
                </a:solidFill>
              </a:rPr>
              <a:t>DELIMITACION DE LOS EJES</a:t>
            </a:r>
            <a:endParaRPr lang="es-ES" b="1">
              <a:solidFill>
                <a:srgbClr val="000000"/>
              </a:solidFill>
            </a:endParaRPr>
          </a:p>
        </p:txBody>
      </p:sp>
      <p:sp>
        <p:nvSpPr>
          <p:cNvPr id="185354" name="Rectangle 10"/>
          <p:cNvSpPr>
            <a:spLocks noChangeArrowheads="1"/>
          </p:cNvSpPr>
          <p:nvPr/>
        </p:nvSpPr>
        <p:spPr bwMode="auto">
          <a:xfrm>
            <a:off x="1692275" y="5805488"/>
            <a:ext cx="3959225" cy="287337"/>
          </a:xfrm>
          <a:prstGeom prst="rect">
            <a:avLst/>
          </a:prstGeom>
          <a:solidFill>
            <a:schemeClr val="accent2">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b="1">
                <a:solidFill>
                  <a:srgbClr val="000000"/>
                </a:solidFill>
              </a:rPr>
              <a:t>CONTINUIDAD Y PROGRESION </a:t>
            </a:r>
            <a:endParaRPr lang="es-ES" b="1">
              <a:solidFill>
                <a:srgbClr val="000000"/>
              </a:solidFill>
            </a:endParaRPr>
          </a:p>
        </p:txBody>
      </p:sp>
      <p:sp>
        <p:nvSpPr>
          <p:cNvPr id="185355" name="Rectangle 11"/>
          <p:cNvSpPr>
            <a:spLocks noChangeArrowheads="1"/>
          </p:cNvSpPr>
          <p:nvPr/>
        </p:nvSpPr>
        <p:spPr bwMode="auto">
          <a:xfrm>
            <a:off x="1692275" y="6237288"/>
            <a:ext cx="3671888" cy="287337"/>
          </a:xfrm>
          <a:prstGeom prst="rect">
            <a:avLst/>
          </a:prstGeom>
          <a:solidFill>
            <a:schemeClr val="accent2">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b="1">
                <a:solidFill>
                  <a:srgbClr val="000000"/>
                </a:solidFill>
              </a:rPr>
              <a:t>EQUILIBRIO DE CONTENIDOS</a:t>
            </a:r>
            <a:endParaRPr lang="es-ES" b="1">
              <a:solidFill>
                <a:srgbClr val="000000"/>
              </a:solidFill>
            </a:endParaRPr>
          </a:p>
        </p:txBody>
      </p:sp>
      <p:sp>
        <p:nvSpPr>
          <p:cNvPr id="185356" name="AutoShape 12"/>
          <p:cNvSpPr>
            <a:spLocks noChangeArrowheads="1"/>
          </p:cNvSpPr>
          <p:nvPr/>
        </p:nvSpPr>
        <p:spPr bwMode="auto">
          <a:xfrm rot="5400000">
            <a:off x="359569" y="1232694"/>
            <a:ext cx="647700" cy="576262"/>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lnTo>
                  <a:pt x="15429" y="0"/>
                </a:lnTo>
                <a:close/>
              </a:path>
            </a:pathLst>
          </a:custGeom>
          <a:noFill/>
          <a:ln w="2857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185357" name="AutoShape 13"/>
          <p:cNvSpPr>
            <a:spLocks noChangeArrowheads="1"/>
          </p:cNvSpPr>
          <p:nvPr/>
        </p:nvSpPr>
        <p:spPr bwMode="auto">
          <a:xfrm rot="5400000">
            <a:off x="1872457" y="2167731"/>
            <a:ext cx="647700" cy="576263"/>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lnTo>
                  <a:pt x="15429" y="0"/>
                </a:lnTo>
                <a:close/>
              </a:path>
            </a:pathLst>
          </a:custGeom>
          <a:noFill/>
          <a:ln w="2857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185358" name="AutoShape 14"/>
          <p:cNvSpPr>
            <a:spLocks noChangeArrowheads="1"/>
          </p:cNvSpPr>
          <p:nvPr/>
        </p:nvSpPr>
        <p:spPr bwMode="auto">
          <a:xfrm rot="5400000">
            <a:off x="1943894" y="2888457"/>
            <a:ext cx="647700" cy="576262"/>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lnTo>
                  <a:pt x="15429" y="0"/>
                </a:lnTo>
                <a:close/>
              </a:path>
            </a:pathLst>
          </a:custGeom>
          <a:noFill/>
          <a:ln w="2857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rgbClr val="FFFFFF"/>
              </a:solidFill>
              <a:latin typeface="Times New Roman" pitchFamily="18" charset="0"/>
            </a:endParaRPr>
          </a:p>
        </p:txBody>
      </p:sp>
      <p:cxnSp>
        <p:nvCxnSpPr>
          <p:cNvPr id="185359" name="AutoShape 15"/>
          <p:cNvCxnSpPr>
            <a:cxnSpLocks noChangeShapeType="1"/>
            <a:stCxn id="185346" idx="1"/>
            <a:endCxn id="185350" idx="1"/>
          </p:cNvCxnSpPr>
          <p:nvPr/>
        </p:nvCxnSpPr>
        <p:spPr bwMode="auto">
          <a:xfrm rot="10800000" flipH="1" flipV="1">
            <a:off x="1116013" y="1701800"/>
            <a:ext cx="539750" cy="2519363"/>
          </a:xfrm>
          <a:prstGeom prst="curvedConnector3">
            <a:avLst>
              <a:gd name="adj1" fmla="val -42352"/>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185360" name="AutoShape 16"/>
          <p:cNvCxnSpPr>
            <a:cxnSpLocks noChangeShapeType="1"/>
            <a:stCxn id="185346" idx="1"/>
            <a:endCxn id="185352" idx="1"/>
          </p:cNvCxnSpPr>
          <p:nvPr/>
        </p:nvCxnSpPr>
        <p:spPr bwMode="auto">
          <a:xfrm rot="10800000" flipH="1" flipV="1">
            <a:off x="1116013" y="1701800"/>
            <a:ext cx="576262" cy="3382963"/>
          </a:xfrm>
          <a:prstGeom prst="curvedConnector3">
            <a:avLst>
              <a:gd name="adj1" fmla="val -39671"/>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185361" name="AutoShape 17"/>
          <p:cNvCxnSpPr>
            <a:cxnSpLocks noChangeShapeType="1"/>
            <a:stCxn id="185346" idx="1"/>
            <a:endCxn id="185353" idx="1"/>
          </p:cNvCxnSpPr>
          <p:nvPr/>
        </p:nvCxnSpPr>
        <p:spPr bwMode="auto">
          <a:xfrm rot="10800000" flipH="1" flipV="1">
            <a:off x="1116013" y="1701800"/>
            <a:ext cx="576262" cy="3816350"/>
          </a:xfrm>
          <a:prstGeom prst="curvedConnector3">
            <a:avLst>
              <a:gd name="adj1" fmla="val -39671"/>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185362" name="AutoShape 18"/>
          <p:cNvCxnSpPr>
            <a:cxnSpLocks noChangeShapeType="1"/>
            <a:stCxn id="185346" idx="1"/>
            <a:endCxn id="185351" idx="1"/>
          </p:cNvCxnSpPr>
          <p:nvPr/>
        </p:nvCxnSpPr>
        <p:spPr bwMode="auto">
          <a:xfrm rot="10800000" flipH="1" flipV="1">
            <a:off x="1116013" y="1701800"/>
            <a:ext cx="576262" cy="2951163"/>
          </a:xfrm>
          <a:prstGeom prst="curvedConnector3">
            <a:avLst>
              <a:gd name="adj1" fmla="val -39671"/>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185363" name="AutoShape 19"/>
          <p:cNvCxnSpPr>
            <a:cxnSpLocks noChangeShapeType="1"/>
            <a:stCxn id="185346" idx="1"/>
            <a:endCxn id="185355" idx="1"/>
          </p:cNvCxnSpPr>
          <p:nvPr/>
        </p:nvCxnSpPr>
        <p:spPr bwMode="auto">
          <a:xfrm rot="10800000" flipH="1" flipV="1">
            <a:off x="1116013" y="1701800"/>
            <a:ext cx="576262" cy="4679950"/>
          </a:xfrm>
          <a:prstGeom prst="curvedConnector3">
            <a:avLst>
              <a:gd name="adj1" fmla="val -39671"/>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185364" name="AutoShape 20"/>
          <p:cNvCxnSpPr>
            <a:cxnSpLocks noChangeShapeType="1"/>
            <a:stCxn id="185346" idx="1"/>
            <a:endCxn id="185354" idx="1"/>
          </p:cNvCxnSpPr>
          <p:nvPr/>
        </p:nvCxnSpPr>
        <p:spPr bwMode="auto">
          <a:xfrm rot="10800000" flipH="1" flipV="1">
            <a:off x="1116013" y="1701800"/>
            <a:ext cx="576262" cy="4248150"/>
          </a:xfrm>
          <a:prstGeom prst="curvedConnector3">
            <a:avLst>
              <a:gd name="adj1" fmla="val -39671"/>
            </a:avLst>
          </a:prstGeom>
          <a:noFill/>
          <a:ln w="28575">
            <a:solidFill>
              <a:schemeClr val="tx1"/>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871292798"/>
      </p:ext>
    </p:extLst>
  </p:cSld>
  <p:clrMapOvr>
    <a:masterClrMapping/>
  </p:clrMapOvr>
  <p:transition>
    <p:pu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85346"/>
                                        </p:tgtEl>
                                        <p:attrNameLst>
                                          <p:attrName>style.visibility</p:attrName>
                                        </p:attrNameLst>
                                      </p:cBhvr>
                                      <p:to>
                                        <p:strVal val="visible"/>
                                      </p:to>
                                    </p:set>
                                    <p:animEffect transition="in" filter="wheel(4)">
                                      <p:cBhvr>
                                        <p:cTn id="7" dur="2000"/>
                                        <p:tgtEl>
                                          <p:spTgt spid="185346"/>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185347"/>
                                        </p:tgtEl>
                                        <p:attrNameLst>
                                          <p:attrName>style.visibility</p:attrName>
                                        </p:attrNameLst>
                                      </p:cBhvr>
                                      <p:to>
                                        <p:strVal val="visible"/>
                                      </p:to>
                                    </p:set>
                                    <p:animEffect transition="in" filter="wheel(4)">
                                      <p:cBhvr>
                                        <p:cTn id="10" dur="2000"/>
                                        <p:tgtEl>
                                          <p:spTgt spid="185347"/>
                                        </p:tgtEl>
                                      </p:cBhvr>
                                    </p:animEffect>
                                  </p:childTnLst>
                                </p:cTn>
                              </p:par>
                              <p:par>
                                <p:cTn id="11" presetID="21" presetClass="entr" presetSubtype="4" fill="hold" grpId="0" nodeType="withEffect">
                                  <p:stCondLst>
                                    <p:cond delay="0"/>
                                  </p:stCondLst>
                                  <p:childTnLst>
                                    <p:set>
                                      <p:cBhvr>
                                        <p:cTn id="12" dur="1" fill="hold">
                                          <p:stCondLst>
                                            <p:cond delay="0"/>
                                          </p:stCondLst>
                                        </p:cTn>
                                        <p:tgtEl>
                                          <p:spTgt spid="185348"/>
                                        </p:tgtEl>
                                        <p:attrNameLst>
                                          <p:attrName>style.visibility</p:attrName>
                                        </p:attrNameLst>
                                      </p:cBhvr>
                                      <p:to>
                                        <p:strVal val="visible"/>
                                      </p:to>
                                    </p:set>
                                    <p:animEffect transition="in" filter="wheel(4)">
                                      <p:cBhvr>
                                        <p:cTn id="13" dur="2000"/>
                                        <p:tgtEl>
                                          <p:spTgt spid="185348"/>
                                        </p:tgtEl>
                                      </p:cBhvr>
                                    </p:animEffect>
                                  </p:childTnLst>
                                </p:cTn>
                              </p:par>
                              <p:par>
                                <p:cTn id="14" presetID="21" presetClass="entr" presetSubtype="4" fill="hold" grpId="0" nodeType="withEffect">
                                  <p:stCondLst>
                                    <p:cond delay="0"/>
                                  </p:stCondLst>
                                  <p:childTnLst>
                                    <p:set>
                                      <p:cBhvr>
                                        <p:cTn id="15" dur="1" fill="hold">
                                          <p:stCondLst>
                                            <p:cond delay="0"/>
                                          </p:stCondLst>
                                        </p:cTn>
                                        <p:tgtEl>
                                          <p:spTgt spid="185349"/>
                                        </p:tgtEl>
                                        <p:attrNameLst>
                                          <p:attrName>style.visibility</p:attrName>
                                        </p:attrNameLst>
                                      </p:cBhvr>
                                      <p:to>
                                        <p:strVal val="visible"/>
                                      </p:to>
                                    </p:set>
                                    <p:animEffect transition="in" filter="wheel(4)">
                                      <p:cBhvr>
                                        <p:cTn id="16" dur="2000"/>
                                        <p:tgtEl>
                                          <p:spTgt spid="185349"/>
                                        </p:tgtEl>
                                      </p:cBhvr>
                                    </p:animEffect>
                                  </p:childTnLst>
                                </p:cTn>
                              </p:par>
                              <p:par>
                                <p:cTn id="17" presetID="21" presetClass="entr" presetSubtype="4" fill="hold" grpId="0" nodeType="withEffect">
                                  <p:stCondLst>
                                    <p:cond delay="0"/>
                                  </p:stCondLst>
                                  <p:childTnLst>
                                    <p:set>
                                      <p:cBhvr>
                                        <p:cTn id="18" dur="1" fill="hold">
                                          <p:stCondLst>
                                            <p:cond delay="0"/>
                                          </p:stCondLst>
                                        </p:cTn>
                                        <p:tgtEl>
                                          <p:spTgt spid="185350"/>
                                        </p:tgtEl>
                                        <p:attrNameLst>
                                          <p:attrName>style.visibility</p:attrName>
                                        </p:attrNameLst>
                                      </p:cBhvr>
                                      <p:to>
                                        <p:strVal val="visible"/>
                                      </p:to>
                                    </p:set>
                                    <p:animEffect transition="in" filter="wheel(4)">
                                      <p:cBhvr>
                                        <p:cTn id="19" dur="2000"/>
                                        <p:tgtEl>
                                          <p:spTgt spid="185350"/>
                                        </p:tgtEl>
                                      </p:cBhvr>
                                    </p:animEffect>
                                  </p:childTnLst>
                                </p:cTn>
                              </p:par>
                              <p:par>
                                <p:cTn id="20" presetID="21" presetClass="entr" presetSubtype="4" fill="hold" grpId="0" nodeType="withEffect">
                                  <p:stCondLst>
                                    <p:cond delay="0"/>
                                  </p:stCondLst>
                                  <p:childTnLst>
                                    <p:set>
                                      <p:cBhvr>
                                        <p:cTn id="21" dur="1" fill="hold">
                                          <p:stCondLst>
                                            <p:cond delay="0"/>
                                          </p:stCondLst>
                                        </p:cTn>
                                        <p:tgtEl>
                                          <p:spTgt spid="185351"/>
                                        </p:tgtEl>
                                        <p:attrNameLst>
                                          <p:attrName>style.visibility</p:attrName>
                                        </p:attrNameLst>
                                      </p:cBhvr>
                                      <p:to>
                                        <p:strVal val="visible"/>
                                      </p:to>
                                    </p:set>
                                    <p:animEffect transition="in" filter="wheel(4)">
                                      <p:cBhvr>
                                        <p:cTn id="22" dur="2000"/>
                                        <p:tgtEl>
                                          <p:spTgt spid="185351"/>
                                        </p:tgtEl>
                                      </p:cBhvr>
                                    </p:animEffect>
                                  </p:childTnLst>
                                </p:cTn>
                              </p:par>
                              <p:par>
                                <p:cTn id="23" presetID="21" presetClass="entr" presetSubtype="4" fill="hold" grpId="0" nodeType="withEffect">
                                  <p:stCondLst>
                                    <p:cond delay="0"/>
                                  </p:stCondLst>
                                  <p:childTnLst>
                                    <p:set>
                                      <p:cBhvr>
                                        <p:cTn id="24" dur="1" fill="hold">
                                          <p:stCondLst>
                                            <p:cond delay="0"/>
                                          </p:stCondLst>
                                        </p:cTn>
                                        <p:tgtEl>
                                          <p:spTgt spid="185352"/>
                                        </p:tgtEl>
                                        <p:attrNameLst>
                                          <p:attrName>style.visibility</p:attrName>
                                        </p:attrNameLst>
                                      </p:cBhvr>
                                      <p:to>
                                        <p:strVal val="visible"/>
                                      </p:to>
                                    </p:set>
                                    <p:animEffect transition="in" filter="wheel(4)">
                                      <p:cBhvr>
                                        <p:cTn id="25" dur="2000"/>
                                        <p:tgtEl>
                                          <p:spTgt spid="185352"/>
                                        </p:tgtEl>
                                      </p:cBhvr>
                                    </p:animEffect>
                                  </p:childTnLst>
                                </p:cTn>
                              </p:par>
                              <p:par>
                                <p:cTn id="26" presetID="21" presetClass="entr" presetSubtype="4" fill="hold" grpId="0" nodeType="withEffect">
                                  <p:stCondLst>
                                    <p:cond delay="0"/>
                                  </p:stCondLst>
                                  <p:childTnLst>
                                    <p:set>
                                      <p:cBhvr>
                                        <p:cTn id="27" dur="1" fill="hold">
                                          <p:stCondLst>
                                            <p:cond delay="0"/>
                                          </p:stCondLst>
                                        </p:cTn>
                                        <p:tgtEl>
                                          <p:spTgt spid="185353"/>
                                        </p:tgtEl>
                                        <p:attrNameLst>
                                          <p:attrName>style.visibility</p:attrName>
                                        </p:attrNameLst>
                                      </p:cBhvr>
                                      <p:to>
                                        <p:strVal val="visible"/>
                                      </p:to>
                                    </p:set>
                                    <p:animEffect transition="in" filter="wheel(4)">
                                      <p:cBhvr>
                                        <p:cTn id="28" dur="2000"/>
                                        <p:tgtEl>
                                          <p:spTgt spid="185353"/>
                                        </p:tgtEl>
                                      </p:cBhvr>
                                    </p:animEffect>
                                  </p:childTnLst>
                                </p:cTn>
                              </p:par>
                              <p:par>
                                <p:cTn id="29" presetID="21" presetClass="entr" presetSubtype="4" fill="hold" grpId="0" nodeType="withEffect">
                                  <p:stCondLst>
                                    <p:cond delay="0"/>
                                  </p:stCondLst>
                                  <p:childTnLst>
                                    <p:set>
                                      <p:cBhvr>
                                        <p:cTn id="30" dur="1" fill="hold">
                                          <p:stCondLst>
                                            <p:cond delay="0"/>
                                          </p:stCondLst>
                                        </p:cTn>
                                        <p:tgtEl>
                                          <p:spTgt spid="185354"/>
                                        </p:tgtEl>
                                        <p:attrNameLst>
                                          <p:attrName>style.visibility</p:attrName>
                                        </p:attrNameLst>
                                      </p:cBhvr>
                                      <p:to>
                                        <p:strVal val="visible"/>
                                      </p:to>
                                    </p:set>
                                    <p:animEffect transition="in" filter="wheel(4)">
                                      <p:cBhvr>
                                        <p:cTn id="31" dur="2000"/>
                                        <p:tgtEl>
                                          <p:spTgt spid="185354"/>
                                        </p:tgtEl>
                                      </p:cBhvr>
                                    </p:animEffect>
                                  </p:childTnLst>
                                </p:cTn>
                              </p:par>
                              <p:par>
                                <p:cTn id="32" presetID="21" presetClass="entr" presetSubtype="4" fill="hold" grpId="0" nodeType="withEffect">
                                  <p:stCondLst>
                                    <p:cond delay="0"/>
                                  </p:stCondLst>
                                  <p:childTnLst>
                                    <p:set>
                                      <p:cBhvr>
                                        <p:cTn id="33" dur="1" fill="hold">
                                          <p:stCondLst>
                                            <p:cond delay="0"/>
                                          </p:stCondLst>
                                        </p:cTn>
                                        <p:tgtEl>
                                          <p:spTgt spid="185355"/>
                                        </p:tgtEl>
                                        <p:attrNameLst>
                                          <p:attrName>style.visibility</p:attrName>
                                        </p:attrNameLst>
                                      </p:cBhvr>
                                      <p:to>
                                        <p:strVal val="visible"/>
                                      </p:to>
                                    </p:set>
                                    <p:animEffect transition="in" filter="wheel(4)">
                                      <p:cBhvr>
                                        <p:cTn id="34" dur="2000"/>
                                        <p:tgtEl>
                                          <p:spTgt spid="185355"/>
                                        </p:tgtEl>
                                      </p:cBhvr>
                                    </p:animEffect>
                                  </p:childTnLst>
                                </p:cTn>
                              </p:par>
                              <p:par>
                                <p:cTn id="35" presetID="21" presetClass="entr" presetSubtype="4" fill="hold" grpId="0" nodeType="withEffect">
                                  <p:stCondLst>
                                    <p:cond delay="0"/>
                                  </p:stCondLst>
                                  <p:childTnLst>
                                    <p:set>
                                      <p:cBhvr>
                                        <p:cTn id="36" dur="1" fill="hold">
                                          <p:stCondLst>
                                            <p:cond delay="0"/>
                                          </p:stCondLst>
                                        </p:cTn>
                                        <p:tgtEl>
                                          <p:spTgt spid="185356"/>
                                        </p:tgtEl>
                                        <p:attrNameLst>
                                          <p:attrName>style.visibility</p:attrName>
                                        </p:attrNameLst>
                                      </p:cBhvr>
                                      <p:to>
                                        <p:strVal val="visible"/>
                                      </p:to>
                                    </p:set>
                                    <p:animEffect transition="in" filter="wheel(4)">
                                      <p:cBhvr>
                                        <p:cTn id="37" dur="2000"/>
                                        <p:tgtEl>
                                          <p:spTgt spid="185356"/>
                                        </p:tgtEl>
                                      </p:cBhvr>
                                    </p:animEffect>
                                  </p:childTnLst>
                                </p:cTn>
                              </p:par>
                              <p:par>
                                <p:cTn id="38" presetID="21" presetClass="entr" presetSubtype="4" fill="hold" grpId="0" nodeType="withEffect">
                                  <p:stCondLst>
                                    <p:cond delay="0"/>
                                  </p:stCondLst>
                                  <p:childTnLst>
                                    <p:set>
                                      <p:cBhvr>
                                        <p:cTn id="39" dur="1" fill="hold">
                                          <p:stCondLst>
                                            <p:cond delay="0"/>
                                          </p:stCondLst>
                                        </p:cTn>
                                        <p:tgtEl>
                                          <p:spTgt spid="185357"/>
                                        </p:tgtEl>
                                        <p:attrNameLst>
                                          <p:attrName>style.visibility</p:attrName>
                                        </p:attrNameLst>
                                      </p:cBhvr>
                                      <p:to>
                                        <p:strVal val="visible"/>
                                      </p:to>
                                    </p:set>
                                    <p:animEffect transition="in" filter="wheel(4)">
                                      <p:cBhvr>
                                        <p:cTn id="40" dur="2000"/>
                                        <p:tgtEl>
                                          <p:spTgt spid="185357"/>
                                        </p:tgtEl>
                                      </p:cBhvr>
                                    </p:animEffect>
                                  </p:childTnLst>
                                </p:cTn>
                              </p:par>
                              <p:par>
                                <p:cTn id="41" presetID="21" presetClass="entr" presetSubtype="4" fill="hold" grpId="0" nodeType="withEffect">
                                  <p:stCondLst>
                                    <p:cond delay="0"/>
                                  </p:stCondLst>
                                  <p:childTnLst>
                                    <p:set>
                                      <p:cBhvr>
                                        <p:cTn id="42" dur="1" fill="hold">
                                          <p:stCondLst>
                                            <p:cond delay="0"/>
                                          </p:stCondLst>
                                        </p:cTn>
                                        <p:tgtEl>
                                          <p:spTgt spid="185358"/>
                                        </p:tgtEl>
                                        <p:attrNameLst>
                                          <p:attrName>style.visibility</p:attrName>
                                        </p:attrNameLst>
                                      </p:cBhvr>
                                      <p:to>
                                        <p:strVal val="visible"/>
                                      </p:to>
                                    </p:set>
                                    <p:animEffect transition="in" filter="wheel(4)">
                                      <p:cBhvr>
                                        <p:cTn id="43" dur="2000"/>
                                        <p:tgtEl>
                                          <p:spTgt spid="185358"/>
                                        </p:tgtEl>
                                      </p:cBhvr>
                                    </p:animEffect>
                                  </p:childTnLst>
                                </p:cTn>
                              </p:par>
                              <p:par>
                                <p:cTn id="44" presetID="21" presetClass="entr" presetSubtype="4" fill="hold" nodeType="withEffect">
                                  <p:stCondLst>
                                    <p:cond delay="0"/>
                                  </p:stCondLst>
                                  <p:childTnLst>
                                    <p:set>
                                      <p:cBhvr>
                                        <p:cTn id="45" dur="1" fill="hold">
                                          <p:stCondLst>
                                            <p:cond delay="0"/>
                                          </p:stCondLst>
                                        </p:cTn>
                                        <p:tgtEl>
                                          <p:spTgt spid="185359"/>
                                        </p:tgtEl>
                                        <p:attrNameLst>
                                          <p:attrName>style.visibility</p:attrName>
                                        </p:attrNameLst>
                                      </p:cBhvr>
                                      <p:to>
                                        <p:strVal val="visible"/>
                                      </p:to>
                                    </p:set>
                                    <p:animEffect transition="in" filter="wheel(4)">
                                      <p:cBhvr>
                                        <p:cTn id="46" dur="2000"/>
                                        <p:tgtEl>
                                          <p:spTgt spid="185359"/>
                                        </p:tgtEl>
                                      </p:cBhvr>
                                    </p:animEffect>
                                  </p:childTnLst>
                                </p:cTn>
                              </p:par>
                              <p:par>
                                <p:cTn id="47" presetID="21" presetClass="entr" presetSubtype="4" fill="hold" nodeType="withEffect">
                                  <p:stCondLst>
                                    <p:cond delay="0"/>
                                  </p:stCondLst>
                                  <p:childTnLst>
                                    <p:set>
                                      <p:cBhvr>
                                        <p:cTn id="48" dur="1" fill="hold">
                                          <p:stCondLst>
                                            <p:cond delay="0"/>
                                          </p:stCondLst>
                                        </p:cTn>
                                        <p:tgtEl>
                                          <p:spTgt spid="185360"/>
                                        </p:tgtEl>
                                        <p:attrNameLst>
                                          <p:attrName>style.visibility</p:attrName>
                                        </p:attrNameLst>
                                      </p:cBhvr>
                                      <p:to>
                                        <p:strVal val="visible"/>
                                      </p:to>
                                    </p:set>
                                    <p:animEffect transition="in" filter="wheel(4)">
                                      <p:cBhvr>
                                        <p:cTn id="49" dur="2000"/>
                                        <p:tgtEl>
                                          <p:spTgt spid="185360"/>
                                        </p:tgtEl>
                                      </p:cBhvr>
                                    </p:animEffect>
                                  </p:childTnLst>
                                </p:cTn>
                              </p:par>
                              <p:par>
                                <p:cTn id="50" presetID="21" presetClass="entr" presetSubtype="4" fill="hold" nodeType="withEffect">
                                  <p:stCondLst>
                                    <p:cond delay="0"/>
                                  </p:stCondLst>
                                  <p:childTnLst>
                                    <p:set>
                                      <p:cBhvr>
                                        <p:cTn id="51" dur="1" fill="hold">
                                          <p:stCondLst>
                                            <p:cond delay="0"/>
                                          </p:stCondLst>
                                        </p:cTn>
                                        <p:tgtEl>
                                          <p:spTgt spid="185361"/>
                                        </p:tgtEl>
                                        <p:attrNameLst>
                                          <p:attrName>style.visibility</p:attrName>
                                        </p:attrNameLst>
                                      </p:cBhvr>
                                      <p:to>
                                        <p:strVal val="visible"/>
                                      </p:to>
                                    </p:set>
                                    <p:animEffect transition="in" filter="wheel(4)">
                                      <p:cBhvr>
                                        <p:cTn id="52" dur="2000"/>
                                        <p:tgtEl>
                                          <p:spTgt spid="185361"/>
                                        </p:tgtEl>
                                      </p:cBhvr>
                                    </p:animEffect>
                                  </p:childTnLst>
                                </p:cTn>
                              </p:par>
                              <p:par>
                                <p:cTn id="53" presetID="21" presetClass="entr" presetSubtype="4" fill="hold" nodeType="withEffect">
                                  <p:stCondLst>
                                    <p:cond delay="0"/>
                                  </p:stCondLst>
                                  <p:childTnLst>
                                    <p:set>
                                      <p:cBhvr>
                                        <p:cTn id="54" dur="1" fill="hold">
                                          <p:stCondLst>
                                            <p:cond delay="0"/>
                                          </p:stCondLst>
                                        </p:cTn>
                                        <p:tgtEl>
                                          <p:spTgt spid="185362"/>
                                        </p:tgtEl>
                                        <p:attrNameLst>
                                          <p:attrName>style.visibility</p:attrName>
                                        </p:attrNameLst>
                                      </p:cBhvr>
                                      <p:to>
                                        <p:strVal val="visible"/>
                                      </p:to>
                                    </p:set>
                                    <p:animEffect transition="in" filter="wheel(4)">
                                      <p:cBhvr>
                                        <p:cTn id="55" dur="2000"/>
                                        <p:tgtEl>
                                          <p:spTgt spid="185362"/>
                                        </p:tgtEl>
                                      </p:cBhvr>
                                    </p:animEffect>
                                  </p:childTnLst>
                                </p:cTn>
                              </p:par>
                              <p:par>
                                <p:cTn id="56" presetID="21" presetClass="entr" presetSubtype="4" fill="hold" nodeType="withEffect">
                                  <p:stCondLst>
                                    <p:cond delay="0"/>
                                  </p:stCondLst>
                                  <p:childTnLst>
                                    <p:set>
                                      <p:cBhvr>
                                        <p:cTn id="57" dur="1" fill="hold">
                                          <p:stCondLst>
                                            <p:cond delay="0"/>
                                          </p:stCondLst>
                                        </p:cTn>
                                        <p:tgtEl>
                                          <p:spTgt spid="185363"/>
                                        </p:tgtEl>
                                        <p:attrNameLst>
                                          <p:attrName>style.visibility</p:attrName>
                                        </p:attrNameLst>
                                      </p:cBhvr>
                                      <p:to>
                                        <p:strVal val="visible"/>
                                      </p:to>
                                    </p:set>
                                    <p:animEffect transition="in" filter="wheel(4)">
                                      <p:cBhvr>
                                        <p:cTn id="58" dur="2000"/>
                                        <p:tgtEl>
                                          <p:spTgt spid="185363"/>
                                        </p:tgtEl>
                                      </p:cBhvr>
                                    </p:animEffect>
                                  </p:childTnLst>
                                </p:cTn>
                              </p:par>
                              <p:par>
                                <p:cTn id="59" presetID="21" presetClass="entr" presetSubtype="4" fill="hold" nodeType="withEffect">
                                  <p:stCondLst>
                                    <p:cond delay="0"/>
                                  </p:stCondLst>
                                  <p:childTnLst>
                                    <p:set>
                                      <p:cBhvr>
                                        <p:cTn id="60" dur="1" fill="hold">
                                          <p:stCondLst>
                                            <p:cond delay="0"/>
                                          </p:stCondLst>
                                        </p:cTn>
                                        <p:tgtEl>
                                          <p:spTgt spid="185364"/>
                                        </p:tgtEl>
                                        <p:attrNameLst>
                                          <p:attrName>style.visibility</p:attrName>
                                        </p:attrNameLst>
                                      </p:cBhvr>
                                      <p:to>
                                        <p:strVal val="visible"/>
                                      </p:to>
                                    </p:set>
                                    <p:animEffect transition="in" filter="wheel(4)">
                                      <p:cBhvr>
                                        <p:cTn id="61" dur="2000"/>
                                        <p:tgtEl>
                                          <p:spTgt spid="185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6" grpId="0" animBg="1"/>
      <p:bldP spid="185347" grpId="0" animBg="1"/>
      <p:bldP spid="185348" grpId="0" animBg="1"/>
      <p:bldP spid="185349" grpId="0" animBg="1"/>
      <p:bldP spid="185350" grpId="0" animBg="1"/>
      <p:bldP spid="185351" grpId="0" animBg="1"/>
      <p:bldP spid="185352" grpId="0" animBg="1"/>
      <p:bldP spid="185353" grpId="0" animBg="1"/>
      <p:bldP spid="185354" grpId="0" animBg="1"/>
      <p:bldP spid="185355" grpId="0" animBg="1"/>
      <p:bldP spid="185356" grpId="0" animBg="1"/>
      <p:bldP spid="185357" grpId="0" animBg="1"/>
      <p:bldP spid="18535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ChangeArrowheads="1"/>
          </p:cNvSpPr>
          <p:nvPr/>
        </p:nvSpPr>
        <p:spPr bwMode="auto">
          <a:xfrm>
            <a:off x="323850" y="836613"/>
            <a:ext cx="4321175" cy="576262"/>
          </a:xfrm>
          <a:prstGeom prst="rect">
            <a:avLst/>
          </a:prstGeom>
          <a:solidFill>
            <a:schemeClr val="accent5">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b="1">
                <a:solidFill>
                  <a:srgbClr val="000000"/>
                </a:solidFill>
              </a:rPr>
              <a:t>3.- ¿COMO HAY QUE ENSEÑAR?</a:t>
            </a:r>
            <a:endParaRPr lang="es-ES" b="1">
              <a:solidFill>
                <a:srgbClr val="000000"/>
              </a:solidFill>
            </a:endParaRPr>
          </a:p>
        </p:txBody>
      </p:sp>
      <p:sp>
        <p:nvSpPr>
          <p:cNvPr id="186371" name="Rectangle 3"/>
          <p:cNvSpPr>
            <a:spLocks noChangeArrowheads="1"/>
          </p:cNvSpPr>
          <p:nvPr/>
        </p:nvSpPr>
        <p:spPr bwMode="auto">
          <a:xfrm>
            <a:off x="4932363" y="1771650"/>
            <a:ext cx="3600450" cy="433388"/>
          </a:xfrm>
          <a:prstGeom prst="rect">
            <a:avLst/>
          </a:prstGeom>
          <a:solidFill>
            <a:schemeClr val="accent4">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b="1" dirty="0">
                <a:solidFill>
                  <a:srgbClr val="000000"/>
                </a:solidFill>
              </a:rPr>
              <a:t>APRENDIZAJES NECESARIOS</a:t>
            </a:r>
            <a:endParaRPr lang="es-ES" b="1" dirty="0">
              <a:solidFill>
                <a:srgbClr val="000000"/>
              </a:solidFill>
            </a:endParaRPr>
          </a:p>
        </p:txBody>
      </p:sp>
      <p:sp>
        <p:nvSpPr>
          <p:cNvPr id="186372" name="Rectangle 4"/>
          <p:cNvSpPr>
            <a:spLocks noChangeArrowheads="1"/>
          </p:cNvSpPr>
          <p:nvPr/>
        </p:nvSpPr>
        <p:spPr bwMode="auto">
          <a:xfrm>
            <a:off x="3059113" y="2492375"/>
            <a:ext cx="3600450" cy="433388"/>
          </a:xfrm>
          <a:prstGeom prst="rect">
            <a:avLst/>
          </a:prstGeom>
          <a:solidFill>
            <a:schemeClr val="accent4">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b="1">
                <a:solidFill>
                  <a:srgbClr val="000000"/>
                </a:solidFill>
              </a:rPr>
              <a:t>METODOLOGIA DIDACTICA</a:t>
            </a:r>
            <a:endParaRPr lang="es-ES" b="1">
              <a:solidFill>
                <a:srgbClr val="000000"/>
              </a:solidFill>
            </a:endParaRPr>
          </a:p>
        </p:txBody>
      </p:sp>
      <p:sp>
        <p:nvSpPr>
          <p:cNvPr id="186373" name="Rectangle 5"/>
          <p:cNvSpPr>
            <a:spLocks noChangeArrowheads="1"/>
          </p:cNvSpPr>
          <p:nvPr/>
        </p:nvSpPr>
        <p:spPr bwMode="auto">
          <a:xfrm>
            <a:off x="179388" y="3211513"/>
            <a:ext cx="3600450" cy="433387"/>
          </a:xfrm>
          <a:prstGeom prst="rect">
            <a:avLst/>
          </a:prstGeom>
          <a:solidFill>
            <a:schemeClr val="accent4">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b="1">
                <a:solidFill>
                  <a:srgbClr val="000000"/>
                </a:solidFill>
              </a:rPr>
              <a:t>ESTRATEGIAS PEDAGOGICAS </a:t>
            </a:r>
            <a:endParaRPr lang="es-ES" b="1">
              <a:solidFill>
                <a:srgbClr val="000000"/>
              </a:solidFill>
            </a:endParaRPr>
          </a:p>
        </p:txBody>
      </p:sp>
      <p:sp>
        <p:nvSpPr>
          <p:cNvPr id="186374" name="Rectangle 6"/>
          <p:cNvSpPr>
            <a:spLocks noChangeArrowheads="1"/>
          </p:cNvSpPr>
          <p:nvPr/>
        </p:nvSpPr>
        <p:spPr bwMode="auto">
          <a:xfrm>
            <a:off x="611188" y="5084763"/>
            <a:ext cx="2520950" cy="433387"/>
          </a:xfrm>
          <a:prstGeom prst="rect">
            <a:avLst/>
          </a:prstGeom>
          <a:solidFill>
            <a:schemeClr val="bg1">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pPr>
            <a:r>
              <a:rPr lang="es-AR" b="1">
                <a:solidFill>
                  <a:srgbClr val="000000"/>
                </a:solidFill>
              </a:rPr>
              <a:t>METODOS DE E -A</a:t>
            </a:r>
            <a:endParaRPr lang="es-ES" b="1">
              <a:solidFill>
                <a:srgbClr val="000000"/>
              </a:solidFill>
            </a:endParaRPr>
          </a:p>
        </p:txBody>
      </p:sp>
      <p:sp>
        <p:nvSpPr>
          <p:cNvPr id="186375" name="Rectangle 7"/>
          <p:cNvSpPr>
            <a:spLocks noChangeArrowheads="1"/>
          </p:cNvSpPr>
          <p:nvPr/>
        </p:nvSpPr>
        <p:spPr bwMode="auto">
          <a:xfrm>
            <a:off x="3924300" y="3932238"/>
            <a:ext cx="3097213" cy="433387"/>
          </a:xfrm>
          <a:prstGeom prst="rect">
            <a:avLst/>
          </a:prstGeom>
          <a:solidFill>
            <a:schemeClr val="tx1">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pPr>
            <a:r>
              <a:rPr lang="es-AR" b="1">
                <a:solidFill>
                  <a:srgbClr val="000000"/>
                </a:solidFill>
              </a:rPr>
              <a:t>METODO DIDACTICO</a:t>
            </a:r>
            <a:endParaRPr lang="es-ES" b="1">
              <a:solidFill>
                <a:srgbClr val="000000"/>
              </a:solidFill>
            </a:endParaRPr>
          </a:p>
        </p:txBody>
      </p:sp>
      <p:sp>
        <p:nvSpPr>
          <p:cNvPr id="186376" name="Rectangle 8"/>
          <p:cNvSpPr>
            <a:spLocks noChangeArrowheads="1"/>
          </p:cNvSpPr>
          <p:nvPr/>
        </p:nvSpPr>
        <p:spPr bwMode="auto">
          <a:xfrm>
            <a:off x="3924300" y="4940300"/>
            <a:ext cx="4895850" cy="433388"/>
          </a:xfrm>
          <a:prstGeom prst="rect">
            <a:avLst/>
          </a:prstGeom>
          <a:solidFill>
            <a:schemeClr val="tx1">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pPr>
            <a:r>
              <a:rPr lang="es-AR" b="1">
                <a:solidFill>
                  <a:srgbClr val="000000"/>
                </a:solidFill>
              </a:rPr>
              <a:t>OBJETIVO Y ACTIVIDADES EDUCATIVAS </a:t>
            </a:r>
            <a:endParaRPr lang="es-ES" b="1">
              <a:solidFill>
                <a:srgbClr val="000000"/>
              </a:solidFill>
            </a:endParaRPr>
          </a:p>
        </p:txBody>
      </p:sp>
      <p:sp>
        <p:nvSpPr>
          <p:cNvPr id="186377" name="Rectangle 9"/>
          <p:cNvSpPr>
            <a:spLocks noChangeArrowheads="1"/>
          </p:cNvSpPr>
          <p:nvPr/>
        </p:nvSpPr>
        <p:spPr bwMode="auto">
          <a:xfrm>
            <a:off x="3995738" y="5948363"/>
            <a:ext cx="3600450" cy="361950"/>
          </a:xfrm>
          <a:prstGeom prst="rect">
            <a:avLst/>
          </a:prstGeom>
          <a:solidFill>
            <a:schemeClr val="tx1">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pPr>
            <a:r>
              <a:rPr lang="es-AR" b="1">
                <a:solidFill>
                  <a:srgbClr val="000000"/>
                </a:solidFill>
              </a:rPr>
              <a:t>TRANSMITE CONTENIDOS </a:t>
            </a:r>
            <a:endParaRPr lang="es-ES" b="1">
              <a:solidFill>
                <a:srgbClr val="000000"/>
              </a:solidFill>
            </a:endParaRPr>
          </a:p>
        </p:txBody>
      </p:sp>
      <p:cxnSp>
        <p:nvCxnSpPr>
          <p:cNvPr id="186378" name="AutoShape 10"/>
          <p:cNvCxnSpPr>
            <a:cxnSpLocks noChangeShapeType="1"/>
            <a:stCxn id="186374" idx="3"/>
            <a:endCxn id="186375" idx="1"/>
          </p:cNvCxnSpPr>
          <p:nvPr/>
        </p:nvCxnSpPr>
        <p:spPr bwMode="auto">
          <a:xfrm flipV="1">
            <a:off x="3132138" y="4149725"/>
            <a:ext cx="792162" cy="1152525"/>
          </a:xfrm>
          <a:prstGeom prst="curvedConnector3">
            <a:avLst>
              <a:gd name="adj1" fmla="val 49898"/>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186379" name="AutoShape 11"/>
          <p:cNvCxnSpPr>
            <a:cxnSpLocks noChangeShapeType="1"/>
            <a:stCxn id="186374" idx="3"/>
            <a:endCxn id="186376" idx="1"/>
          </p:cNvCxnSpPr>
          <p:nvPr/>
        </p:nvCxnSpPr>
        <p:spPr bwMode="auto">
          <a:xfrm flipV="1">
            <a:off x="3132138" y="5157788"/>
            <a:ext cx="792162" cy="144462"/>
          </a:xfrm>
          <a:prstGeom prst="curvedConnector3">
            <a:avLst>
              <a:gd name="adj1" fmla="val 49898"/>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186380" name="AutoShape 12"/>
          <p:cNvCxnSpPr>
            <a:cxnSpLocks noChangeShapeType="1"/>
            <a:stCxn id="186374" idx="3"/>
            <a:endCxn id="186377" idx="1"/>
          </p:cNvCxnSpPr>
          <p:nvPr/>
        </p:nvCxnSpPr>
        <p:spPr bwMode="auto">
          <a:xfrm>
            <a:off x="3132138" y="5302250"/>
            <a:ext cx="863600" cy="827088"/>
          </a:xfrm>
          <a:prstGeom prst="curvedConnector3">
            <a:avLst>
              <a:gd name="adj1" fmla="val 50000"/>
            </a:avLst>
          </a:prstGeom>
          <a:noFill/>
          <a:ln w="28575">
            <a:solidFill>
              <a:schemeClr val="tx1"/>
            </a:solidFill>
            <a:round/>
            <a:headEnd/>
            <a:tailEnd/>
          </a:ln>
          <a:extLst>
            <a:ext uri="{909E8E84-426E-40DD-AFC4-6F175D3DCCD1}">
              <a14:hiddenFill xmlns:a14="http://schemas.microsoft.com/office/drawing/2010/main">
                <a:noFill/>
              </a14:hiddenFill>
            </a:ext>
          </a:extLst>
        </p:spPr>
      </p:cxnSp>
      <p:sp>
        <p:nvSpPr>
          <p:cNvPr id="186381" name="AutoShape 13"/>
          <p:cNvSpPr>
            <a:spLocks noChangeArrowheads="1"/>
          </p:cNvSpPr>
          <p:nvPr/>
        </p:nvSpPr>
        <p:spPr bwMode="auto">
          <a:xfrm>
            <a:off x="1116013" y="3860800"/>
            <a:ext cx="719137" cy="936625"/>
          </a:xfrm>
          <a:prstGeom prst="downArrow">
            <a:avLst>
              <a:gd name="adj1" fmla="val 50000"/>
              <a:gd name="adj2" fmla="val 32561"/>
            </a:avLst>
          </a:prstGeom>
          <a:noFill/>
          <a:ln w="2857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186382" name="AutoShape 14"/>
          <p:cNvSpPr>
            <a:spLocks noChangeArrowheads="1"/>
          </p:cNvSpPr>
          <p:nvPr/>
        </p:nvSpPr>
        <p:spPr bwMode="auto">
          <a:xfrm rot="-2622560">
            <a:off x="2703513" y="1563688"/>
            <a:ext cx="550862" cy="936625"/>
          </a:xfrm>
          <a:prstGeom prst="downArrow">
            <a:avLst>
              <a:gd name="adj1" fmla="val 50000"/>
              <a:gd name="adj2" fmla="val 42507"/>
            </a:avLst>
          </a:prstGeom>
          <a:noFill/>
          <a:ln w="2857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186383" name="AutoShape 15"/>
          <p:cNvSpPr>
            <a:spLocks noChangeArrowheads="1"/>
          </p:cNvSpPr>
          <p:nvPr/>
        </p:nvSpPr>
        <p:spPr bwMode="auto">
          <a:xfrm>
            <a:off x="1187450" y="1700213"/>
            <a:ext cx="647700" cy="1223962"/>
          </a:xfrm>
          <a:prstGeom prst="downArrow">
            <a:avLst>
              <a:gd name="adj1" fmla="val 50000"/>
              <a:gd name="adj2" fmla="val 47243"/>
            </a:avLst>
          </a:prstGeom>
          <a:noFill/>
          <a:ln w="2857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186384" name="AutoShape 16"/>
          <p:cNvSpPr>
            <a:spLocks noChangeArrowheads="1"/>
          </p:cNvSpPr>
          <p:nvPr/>
        </p:nvSpPr>
        <p:spPr bwMode="auto">
          <a:xfrm rot="-3534655">
            <a:off x="4216401" y="1409700"/>
            <a:ext cx="576262" cy="731837"/>
          </a:xfrm>
          <a:prstGeom prst="downArrow">
            <a:avLst>
              <a:gd name="adj1" fmla="val 50000"/>
              <a:gd name="adj2" fmla="val 31749"/>
            </a:avLst>
          </a:prstGeom>
          <a:noFill/>
          <a:ln w="2857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Tree>
    <p:extLst>
      <p:ext uri="{BB962C8B-B14F-4D97-AF65-F5344CB8AC3E}">
        <p14:creationId xmlns:p14="http://schemas.microsoft.com/office/powerpoint/2010/main" val="3098897294"/>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86370"/>
                                        </p:tgtEl>
                                        <p:attrNameLst>
                                          <p:attrName>style.visibility</p:attrName>
                                        </p:attrNameLst>
                                      </p:cBhvr>
                                      <p:to>
                                        <p:strVal val="visible"/>
                                      </p:to>
                                    </p:set>
                                    <p:animEffect transition="in" filter="wheel(4)">
                                      <p:cBhvr>
                                        <p:cTn id="7" dur="2000"/>
                                        <p:tgtEl>
                                          <p:spTgt spid="186370"/>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186371"/>
                                        </p:tgtEl>
                                        <p:attrNameLst>
                                          <p:attrName>style.visibility</p:attrName>
                                        </p:attrNameLst>
                                      </p:cBhvr>
                                      <p:to>
                                        <p:strVal val="visible"/>
                                      </p:to>
                                    </p:set>
                                    <p:animEffect transition="in" filter="wheel(4)">
                                      <p:cBhvr>
                                        <p:cTn id="10" dur="2000"/>
                                        <p:tgtEl>
                                          <p:spTgt spid="186371"/>
                                        </p:tgtEl>
                                      </p:cBhvr>
                                    </p:animEffect>
                                  </p:childTnLst>
                                </p:cTn>
                              </p:par>
                              <p:par>
                                <p:cTn id="11" presetID="21" presetClass="entr" presetSubtype="4" fill="hold" grpId="0" nodeType="withEffect">
                                  <p:stCondLst>
                                    <p:cond delay="0"/>
                                  </p:stCondLst>
                                  <p:childTnLst>
                                    <p:set>
                                      <p:cBhvr>
                                        <p:cTn id="12" dur="1" fill="hold">
                                          <p:stCondLst>
                                            <p:cond delay="0"/>
                                          </p:stCondLst>
                                        </p:cTn>
                                        <p:tgtEl>
                                          <p:spTgt spid="186372"/>
                                        </p:tgtEl>
                                        <p:attrNameLst>
                                          <p:attrName>style.visibility</p:attrName>
                                        </p:attrNameLst>
                                      </p:cBhvr>
                                      <p:to>
                                        <p:strVal val="visible"/>
                                      </p:to>
                                    </p:set>
                                    <p:animEffect transition="in" filter="wheel(4)">
                                      <p:cBhvr>
                                        <p:cTn id="13" dur="2000"/>
                                        <p:tgtEl>
                                          <p:spTgt spid="186372"/>
                                        </p:tgtEl>
                                      </p:cBhvr>
                                    </p:animEffect>
                                  </p:childTnLst>
                                </p:cTn>
                              </p:par>
                              <p:par>
                                <p:cTn id="14" presetID="21" presetClass="entr" presetSubtype="4" fill="hold" grpId="0" nodeType="withEffect">
                                  <p:stCondLst>
                                    <p:cond delay="0"/>
                                  </p:stCondLst>
                                  <p:childTnLst>
                                    <p:set>
                                      <p:cBhvr>
                                        <p:cTn id="15" dur="1" fill="hold">
                                          <p:stCondLst>
                                            <p:cond delay="0"/>
                                          </p:stCondLst>
                                        </p:cTn>
                                        <p:tgtEl>
                                          <p:spTgt spid="186373"/>
                                        </p:tgtEl>
                                        <p:attrNameLst>
                                          <p:attrName>style.visibility</p:attrName>
                                        </p:attrNameLst>
                                      </p:cBhvr>
                                      <p:to>
                                        <p:strVal val="visible"/>
                                      </p:to>
                                    </p:set>
                                    <p:animEffect transition="in" filter="wheel(4)">
                                      <p:cBhvr>
                                        <p:cTn id="16" dur="2000"/>
                                        <p:tgtEl>
                                          <p:spTgt spid="186373"/>
                                        </p:tgtEl>
                                      </p:cBhvr>
                                    </p:animEffect>
                                  </p:childTnLst>
                                </p:cTn>
                              </p:par>
                              <p:par>
                                <p:cTn id="17" presetID="21" presetClass="entr" presetSubtype="4" fill="hold" grpId="0" nodeType="withEffect">
                                  <p:stCondLst>
                                    <p:cond delay="0"/>
                                  </p:stCondLst>
                                  <p:childTnLst>
                                    <p:set>
                                      <p:cBhvr>
                                        <p:cTn id="18" dur="1" fill="hold">
                                          <p:stCondLst>
                                            <p:cond delay="0"/>
                                          </p:stCondLst>
                                        </p:cTn>
                                        <p:tgtEl>
                                          <p:spTgt spid="186374"/>
                                        </p:tgtEl>
                                        <p:attrNameLst>
                                          <p:attrName>style.visibility</p:attrName>
                                        </p:attrNameLst>
                                      </p:cBhvr>
                                      <p:to>
                                        <p:strVal val="visible"/>
                                      </p:to>
                                    </p:set>
                                    <p:animEffect transition="in" filter="wheel(4)">
                                      <p:cBhvr>
                                        <p:cTn id="19" dur="2000"/>
                                        <p:tgtEl>
                                          <p:spTgt spid="186374"/>
                                        </p:tgtEl>
                                      </p:cBhvr>
                                    </p:animEffect>
                                  </p:childTnLst>
                                </p:cTn>
                              </p:par>
                              <p:par>
                                <p:cTn id="20" presetID="21" presetClass="entr" presetSubtype="4" fill="hold" grpId="0" nodeType="withEffect">
                                  <p:stCondLst>
                                    <p:cond delay="0"/>
                                  </p:stCondLst>
                                  <p:childTnLst>
                                    <p:set>
                                      <p:cBhvr>
                                        <p:cTn id="21" dur="1" fill="hold">
                                          <p:stCondLst>
                                            <p:cond delay="0"/>
                                          </p:stCondLst>
                                        </p:cTn>
                                        <p:tgtEl>
                                          <p:spTgt spid="186375"/>
                                        </p:tgtEl>
                                        <p:attrNameLst>
                                          <p:attrName>style.visibility</p:attrName>
                                        </p:attrNameLst>
                                      </p:cBhvr>
                                      <p:to>
                                        <p:strVal val="visible"/>
                                      </p:to>
                                    </p:set>
                                    <p:animEffect transition="in" filter="wheel(4)">
                                      <p:cBhvr>
                                        <p:cTn id="22" dur="2000"/>
                                        <p:tgtEl>
                                          <p:spTgt spid="186375"/>
                                        </p:tgtEl>
                                      </p:cBhvr>
                                    </p:animEffect>
                                  </p:childTnLst>
                                </p:cTn>
                              </p:par>
                              <p:par>
                                <p:cTn id="23" presetID="21" presetClass="entr" presetSubtype="4" fill="hold" grpId="0" nodeType="withEffect">
                                  <p:stCondLst>
                                    <p:cond delay="0"/>
                                  </p:stCondLst>
                                  <p:childTnLst>
                                    <p:set>
                                      <p:cBhvr>
                                        <p:cTn id="24" dur="1" fill="hold">
                                          <p:stCondLst>
                                            <p:cond delay="0"/>
                                          </p:stCondLst>
                                        </p:cTn>
                                        <p:tgtEl>
                                          <p:spTgt spid="186376"/>
                                        </p:tgtEl>
                                        <p:attrNameLst>
                                          <p:attrName>style.visibility</p:attrName>
                                        </p:attrNameLst>
                                      </p:cBhvr>
                                      <p:to>
                                        <p:strVal val="visible"/>
                                      </p:to>
                                    </p:set>
                                    <p:animEffect transition="in" filter="wheel(4)">
                                      <p:cBhvr>
                                        <p:cTn id="25" dur="2000"/>
                                        <p:tgtEl>
                                          <p:spTgt spid="186376"/>
                                        </p:tgtEl>
                                      </p:cBhvr>
                                    </p:animEffect>
                                  </p:childTnLst>
                                </p:cTn>
                              </p:par>
                              <p:par>
                                <p:cTn id="26" presetID="21" presetClass="entr" presetSubtype="4" fill="hold" grpId="0" nodeType="withEffect">
                                  <p:stCondLst>
                                    <p:cond delay="0"/>
                                  </p:stCondLst>
                                  <p:childTnLst>
                                    <p:set>
                                      <p:cBhvr>
                                        <p:cTn id="27" dur="1" fill="hold">
                                          <p:stCondLst>
                                            <p:cond delay="0"/>
                                          </p:stCondLst>
                                        </p:cTn>
                                        <p:tgtEl>
                                          <p:spTgt spid="186377"/>
                                        </p:tgtEl>
                                        <p:attrNameLst>
                                          <p:attrName>style.visibility</p:attrName>
                                        </p:attrNameLst>
                                      </p:cBhvr>
                                      <p:to>
                                        <p:strVal val="visible"/>
                                      </p:to>
                                    </p:set>
                                    <p:animEffect transition="in" filter="wheel(4)">
                                      <p:cBhvr>
                                        <p:cTn id="28" dur="2000"/>
                                        <p:tgtEl>
                                          <p:spTgt spid="186377"/>
                                        </p:tgtEl>
                                      </p:cBhvr>
                                    </p:animEffect>
                                  </p:childTnLst>
                                </p:cTn>
                              </p:par>
                              <p:par>
                                <p:cTn id="29" presetID="21" presetClass="entr" presetSubtype="4" fill="hold" nodeType="withEffect">
                                  <p:stCondLst>
                                    <p:cond delay="0"/>
                                  </p:stCondLst>
                                  <p:childTnLst>
                                    <p:set>
                                      <p:cBhvr>
                                        <p:cTn id="30" dur="1" fill="hold">
                                          <p:stCondLst>
                                            <p:cond delay="0"/>
                                          </p:stCondLst>
                                        </p:cTn>
                                        <p:tgtEl>
                                          <p:spTgt spid="186378"/>
                                        </p:tgtEl>
                                        <p:attrNameLst>
                                          <p:attrName>style.visibility</p:attrName>
                                        </p:attrNameLst>
                                      </p:cBhvr>
                                      <p:to>
                                        <p:strVal val="visible"/>
                                      </p:to>
                                    </p:set>
                                    <p:animEffect transition="in" filter="wheel(4)">
                                      <p:cBhvr>
                                        <p:cTn id="31" dur="2000"/>
                                        <p:tgtEl>
                                          <p:spTgt spid="186378"/>
                                        </p:tgtEl>
                                      </p:cBhvr>
                                    </p:animEffect>
                                  </p:childTnLst>
                                </p:cTn>
                              </p:par>
                              <p:par>
                                <p:cTn id="32" presetID="21" presetClass="entr" presetSubtype="4" fill="hold" nodeType="withEffect">
                                  <p:stCondLst>
                                    <p:cond delay="0"/>
                                  </p:stCondLst>
                                  <p:childTnLst>
                                    <p:set>
                                      <p:cBhvr>
                                        <p:cTn id="33" dur="1" fill="hold">
                                          <p:stCondLst>
                                            <p:cond delay="0"/>
                                          </p:stCondLst>
                                        </p:cTn>
                                        <p:tgtEl>
                                          <p:spTgt spid="186379"/>
                                        </p:tgtEl>
                                        <p:attrNameLst>
                                          <p:attrName>style.visibility</p:attrName>
                                        </p:attrNameLst>
                                      </p:cBhvr>
                                      <p:to>
                                        <p:strVal val="visible"/>
                                      </p:to>
                                    </p:set>
                                    <p:animEffect transition="in" filter="wheel(4)">
                                      <p:cBhvr>
                                        <p:cTn id="34" dur="2000"/>
                                        <p:tgtEl>
                                          <p:spTgt spid="186379"/>
                                        </p:tgtEl>
                                      </p:cBhvr>
                                    </p:animEffect>
                                  </p:childTnLst>
                                </p:cTn>
                              </p:par>
                              <p:par>
                                <p:cTn id="35" presetID="21" presetClass="entr" presetSubtype="4" fill="hold" nodeType="withEffect">
                                  <p:stCondLst>
                                    <p:cond delay="0"/>
                                  </p:stCondLst>
                                  <p:childTnLst>
                                    <p:set>
                                      <p:cBhvr>
                                        <p:cTn id="36" dur="1" fill="hold">
                                          <p:stCondLst>
                                            <p:cond delay="0"/>
                                          </p:stCondLst>
                                        </p:cTn>
                                        <p:tgtEl>
                                          <p:spTgt spid="186380"/>
                                        </p:tgtEl>
                                        <p:attrNameLst>
                                          <p:attrName>style.visibility</p:attrName>
                                        </p:attrNameLst>
                                      </p:cBhvr>
                                      <p:to>
                                        <p:strVal val="visible"/>
                                      </p:to>
                                    </p:set>
                                    <p:animEffect transition="in" filter="wheel(4)">
                                      <p:cBhvr>
                                        <p:cTn id="37" dur="2000"/>
                                        <p:tgtEl>
                                          <p:spTgt spid="186380"/>
                                        </p:tgtEl>
                                      </p:cBhvr>
                                    </p:animEffect>
                                  </p:childTnLst>
                                </p:cTn>
                              </p:par>
                              <p:par>
                                <p:cTn id="38" presetID="21" presetClass="entr" presetSubtype="4" fill="hold" grpId="0" nodeType="withEffect">
                                  <p:stCondLst>
                                    <p:cond delay="0"/>
                                  </p:stCondLst>
                                  <p:childTnLst>
                                    <p:set>
                                      <p:cBhvr>
                                        <p:cTn id="39" dur="1" fill="hold">
                                          <p:stCondLst>
                                            <p:cond delay="0"/>
                                          </p:stCondLst>
                                        </p:cTn>
                                        <p:tgtEl>
                                          <p:spTgt spid="186381"/>
                                        </p:tgtEl>
                                        <p:attrNameLst>
                                          <p:attrName>style.visibility</p:attrName>
                                        </p:attrNameLst>
                                      </p:cBhvr>
                                      <p:to>
                                        <p:strVal val="visible"/>
                                      </p:to>
                                    </p:set>
                                    <p:animEffect transition="in" filter="wheel(4)">
                                      <p:cBhvr>
                                        <p:cTn id="40" dur="2000"/>
                                        <p:tgtEl>
                                          <p:spTgt spid="186381"/>
                                        </p:tgtEl>
                                      </p:cBhvr>
                                    </p:animEffect>
                                  </p:childTnLst>
                                </p:cTn>
                              </p:par>
                              <p:par>
                                <p:cTn id="41" presetID="21" presetClass="entr" presetSubtype="4" fill="hold" grpId="0" nodeType="withEffect">
                                  <p:stCondLst>
                                    <p:cond delay="0"/>
                                  </p:stCondLst>
                                  <p:childTnLst>
                                    <p:set>
                                      <p:cBhvr>
                                        <p:cTn id="42" dur="1" fill="hold">
                                          <p:stCondLst>
                                            <p:cond delay="0"/>
                                          </p:stCondLst>
                                        </p:cTn>
                                        <p:tgtEl>
                                          <p:spTgt spid="186382"/>
                                        </p:tgtEl>
                                        <p:attrNameLst>
                                          <p:attrName>style.visibility</p:attrName>
                                        </p:attrNameLst>
                                      </p:cBhvr>
                                      <p:to>
                                        <p:strVal val="visible"/>
                                      </p:to>
                                    </p:set>
                                    <p:animEffect transition="in" filter="wheel(4)">
                                      <p:cBhvr>
                                        <p:cTn id="43" dur="2000"/>
                                        <p:tgtEl>
                                          <p:spTgt spid="186382"/>
                                        </p:tgtEl>
                                      </p:cBhvr>
                                    </p:animEffect>
                                  </p:childTnLst>
                                </p:cTn>
                              </p:par>
                              <p:par>
                                <p:cTn id="44" presetID="21" presetClass="entr" presetSubtype="4" fill="hold" grpId="0" nodeType="withEffect">
                                  <p:stCondLst>
                                    <p:cond delay="0"/>
                                  </p:stCondLst>
                                  <p:childTnLst>
                                    <p:set>
                                      <p:cBhvr>
                                        <p:cTn id="45" dur="1" fill="hold">
                                          <p:stCondLst>
                                            <p:cond delay="0"/>
                                          </p:stCondLst>
                                        </p:cTn>
                                        <p:tgtEl>
                                          <p:spTgt spid="186383"/>
                                        </p:tgtEl>
                                        <p:attrNameLst>
                                          <p:attrName>style.visibility</p:attrName>
                                        </p:attrNameLst>
                                      </p:cBhvr>
                                      <p:to>
                                        <p:strVal val="visible"/>
                                      </p:to>
                                    </p:set>
                                    <p:animEffect transition="in" filter="wheel(4)">
                                      <p:cBhvr>
                                        <p:cTn id="46" dur="2000"/>
                                        <p:tgtEl>
                                          <p:spTgt spid="186383"/>
                                        </p:tgtEl>
                                      </p:cBhvr>
                                    </p:animEffect>
                                  </p:childTnLst>
                                </p:cTn>
                              </p:par>
                              <p:par>
                                <p:cTn id="47" presetID="21" presetClass="entr" presetSubtype="4" fill="hold" grpId="0" nodeType="withEffect">
                                  <p:stCondLst>
                                    <p:cond delay="0"/>
                                  </p:stCondLst>
                                  <p:childTnLst>
                                    <p:set>
                                      <p:cBhvr>
                                        <p:cTn id="48" dur="1" fill="hold">
                                          <p:stCondLst>
                                            <p:cond delay="0"/>
                                          </p:stCondLst>
                                        </p:cTn>
                                        <p:tgtEl>
                                          <p:spTgt spid="186384"/>
                                        </p:tgtEl>
                                        <p:attrNameLst>
                                          <p:attrName>style.visibility</p:attrName>
                                        </p:attrNameLst>
                                      </p:cBhvr>
                                      <p:to>
                                        <p:strVal val="visible"/>
                                      </p:to>
                                    </p:set>
                                    <p:animEffect transition="in" filter="wheel(4)">
                                      <p:cBhvr>
                                        <p:cTn id="49" dur="2000"/>
                                        <p:tgtEl>
                                          <p:spTgt spid="1863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0" grpId="0" animBg="1"/>
      <p:bldP spid="186371" grpId="0" animBg="1"/>
      <p:bldP spid="186372" grpId="0" animBg="1"/>
      <p:bldP spid="186373" grpId="0" animBg="1"/>
      <p:bldP spid="186374" grpId="0" animBg="1"/>
      <p:bldP spid="186375" grpId="0" animBg="1"/>
      <p:bldP spid="186376" grpId="0" animBg="1"/>
      <p:bldP spid="186377" grpId="0" animBg="1"/>
      <p:bldP spid="186381" grpId="0" animBg="1"/>
      <p:bldP spid="186382" grpId="0" animBg="1"/>
      <p:bldP spid="186383" grpId="0" animBg="1"/>
      <p:bldP spid="18638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ChangeArrowheads="1"/>
          </p:cNvSpPr>
          <p:nvPr/>
        </p:nvSpPr>
        <p:spPr bwMode="auto">
          <a:xfrm>
            <a:off x="1744663" y="357188"/>
            <a:ext cx="5327650" cy="431800"/>
          </a:xfrm>
          <a:prstGeom prst="rect">
            <a:avLst/>
          </a:prstGeom>
          <a:solidFill>
            <a:schemeClr val="accent6">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1600" b="1">
                <a:solidFill>
                  <a:srgbClr val="000000"/>
                </a:solidFill>
              </a:rPr>
              <a:t>4.- ¿QUÉ, CÓMO Y CUÁNDO EVALUAR?</a:t>
            </a:r>
            <a:endParaRPr lang="es-ES" sz="1600" b="1">
              <a:solidFill>
                <a:srgbClr val="000000"/>
              </a:solidFill>
            </a:endParaRPr>
          </a:p>
        </p:txBody>
      </p:sp>
      <p:sp>
        <p:nvSpPr>
          <p:cNvPr id="187395" name="Rectangle 3"/>
          <p:cNvSpPr>
            <a:spLocks noChangeArrowheads="1"/>
          </p:cNvSpPr>
          <p:nvPr/>
        </p:nvSpPr>
        <p:spPr bwMode="auto">
          <a:xfrm>
            <a:off x="5076825" y="1196975"/>
            <a:ext cx="3095625" cy="431800"/>
          </a:xfrm>
          <a:prstGeom prst="rect">
            <a:avLst/>
          </a:prstGeom>
          <a:solidFill>
            <a:schemeClr val="accent2">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1600" b="1">
                <a:solidFill>
                  <a:srgbClr val="000000"/>
                </a:solidFill>
              </a:rPr>
              <a:t>INSTRUMENTO DEL P.E.A</a:t>
            </a:r>
            <a:endParaRPr lang="es-ES" sz="1600" b="1">
              <a:solidFill>
                <a:srgbClr val="000000"/>
              </a:solidFill>
            </a:endParaRPr>
          </a:p>
        </p:txBody>
      </p:sp>
      <p:sp>
        <p:nvSpPr>
          <p:cNvPr id="187396" name="Rectangle 4"/>
          <p:cNvSpPr>
            <a:spLocks noChangeArrowheads="1"/>
          </p:cNvSpPr>
          <p:nvPr/>
        </p:nvSpPr>
        <p:spPr bwMode="auto">
          <a:xfrm>
            <a:off x="2627313" y="2205038"/>
            <a:ext cx="6265862" cy="646112"/>
          </a:xfrm>
          <a:prstGeom prst="rect">
            <a:avLst/>
          </a:prstGeom>
          <a:solidFill>
            <a:schemeClr val="accent2">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1600" b="1">
                <a:solidFill>
                  <a:srgbClr val="000000"/>
                </a:solidFill>
              </a:rPr>
              <a:t>CONTROLA Y COMPRENDE EN QUE MEDIDA </a:t>
            </a:r>
          </a:p>
          <a:p>
            <a:pPr algn="ctr" eaLnBrk="0" fontAlgn="base" hangingPunct="0">
              <a:spcBef>
                <a:spcPct val="0"/>
              </a:spcBef>
              <a:spcAft>
                <a:spcPct val="0"/>
              </a:spcAft>
              <a:defRPr/>
            </a:pPr>
            <a:r>
              <a:rPr lang="es-AR" sz="1600" b="1">
                <a:solidFill>
                  <a:srgbClr val="000000"/>
                </a:solidFill>
              </a:rPr>
              <a:t>SE HAN CONSEGUIDO LOS OBJETIVOS EDUCATIVOS</a:t>
            </a:r>
            <a:endParaRPr lang="es-ES" sz="1600" b="1">
              <a:solidFill>
                <a:srgbClr val="000000"/>
              </a:solidFill>
            </a:endParaRPr>
          </a:p>
        </p:txBody>
      </p:sp>
      <p:sp>
        <p:nvSpPr>
          <p:cNvPr id="187397" name="Rectangle 5"/>
          <p:cNvSpPr>
            <a:spLocks noChangeArrowheads="1"/>
          </p:cNvSpPr>
          <p:nvPr/>
        </p:nvSpPr>
        <p:spPr bwMode="auto">
          <a:xfrm>
            <a:off x="1692275" y="1196975"/>
            <a:ext cx="2160588" cy="504825"/>
          </a:xfrm>
          <a:prstGeom prst="rect">
            <a:avLst/>
          </a:prstGeom>
          <a:solidFill>
            <a:schemeClr val="accent4">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1600" b="1">
                <a:solidFill>
                  <a:srgbClr val="000000"/>
                </a:solidFill>
              </a:rPr>
              <a:t>LA EVALUACION </a:t>
            </a:r>
            <a:endParaRPr lang="es-ES" sz="1600" b="1">
              <a:solidFill>
                <a:srgbClr val="000000"/>
              </a:solidFill>
            </a:endParaRPr>
          </a:p>
        </p:txBody>
      </p:sp>
      <p:sp>
        <p:nvSpPr>
          <p:cNvPr id="187398" name="Rectangle 6"/>
          <p:cNvSpPr>
            <a:spLocks noChangeArrowheads="1"/>
          </p:cNvSpPr>
          <p:nvPr/>
        </p:nvSpPr>
        <p:spPr bwMode="auto">
          <a:xfrm>
            <a:off x="1187450" y="3140075"/>
            <a:ext cx="2160588" cy="647700"/>
          </a:xfrm>
          <a:prstGeom prst="rect">
            <a:avLst/>
          </a:prstGeom>
          <a:solidFill>
            <a:schemeClr val="accent2">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1600" b="1">
                <a:solidFill>
                  <a:srgbClr val="000000"/>
                </a:solidFill>
              </a:rPr>
              <a:t>¿QUÉ EVALUAR?</a:t>
            </a:r>
            <a:endParaRPr lang="es-ES" sz="1600" b="1">
              <a:solidFill>
                <a:srgbClr val="000000"/>
              </a:solidFill>
            </a:endParaRPr>
          </a:p>
        </p:txBody>
      </p:sp>
      <p:sp>
        <p:nvSpPr>
          <p:cNvPr id="187399" name="Rectangle 7"/>
          <p:cNvSpPr>
            <a:spLocks noChangeArrowheads="1"/>
          </p:cNvSpPr>
          <p:nvPr/>
        </p:nvSpPr>
        <p:spPr bwMode="auto">
          <a:xfrm>
            <a:off x="1116013" y="4365625"/>
            <a:ext cx="2735262" cy="647700"/>
          </a:xfrm>
          <a:prstGeom prst="rect">
            <a:avLst/>
          </a:prstGeom>
          <a:solidFill>
            <a:schemeClr val="accent2">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1600" b="1">
                <a:solidFill>
                  <a:srgbClr val="000000"/>
                </a:solidFill>
              </a:rPr>
              <a:t>¿CÓMO EVALUAR?</a:t>
            </a:r>
            <a:endParaRPr lang="es-ES" sz="1600" b="1">
              <a:solidFill>
                <a:srgbClr val="000000"/>
              </a:solidFill>
            </a:endParaRPr>
          </a:p>
        </p:txBody>
      </p:sp>
      <p:sp>
        <p:nvSpPr>
          <p:cNvPr id="187400" name="Rectangle 8"/>
          <p:cNvSpPr>
            <a:spLocks noChangeArrowheads="1"/>
          </p:cNvSpPr>
          <p:nvPr/>
        </p:nvSpPr>
        <p:spPr bwMode="auto">
          <a:xfrm>
            <a:off x="1116013" y="5661025"/>
            <a:ext cx="2735262" cy="647700"/>
          </a:xfrm>
          <a:prstGeom prst="rect">
            <a:avLst/>
          </a:prstGeom>
          <a:solidFill>
            <a:schemeClr val="accent2">
              <a:lumMod val="75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1600" b="1">
                <a:solidFill>
                  <a:srgbClr val="000000"/>
                </a:solidFill>
              </a:rPr>
              <a:t>¿CUÁNDO EVALUAR?</a:t>
            </a:r>
            <a:endParaRPr lang="es-ES" sz="1600" b="1">
              <a:solidFill>
                <a:srgbClr val="000000"/>
              </a:solidFill>
            </a:endParaRPr>
          </a:p>
        </p:txBody>
      </p:sp>
      <p:sp>
        <p:nvSpPr>
          <p:cNvPr id="187401" name="Rectangle 9"/>
          <p:cNvSpPr>
            <a:spLocks noChangeArrowheads="1"/>
          </p:cNvSpPr>
          <p:nvPr/>
        </p:nvSpPr>
        <p:spPr bwMode="auto">
          <a:xfrm>
            <a:off x="4500563" y="3140075"/>
            <a:ext cx="3024187" cy="649288"/>
          </a:xfrm>
          <a:prstGeom prst="rect">
            <a:avLst/>
          </a:prstGeom>
          <a:solidFill>
            <a:schemeClr val="accent1">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1600" b="1">
                <a:solidFill>
                  <a:srgbClr val="000000"/>
                </a:solidFill>
              </a:rPr>
              <a:t>CATEGORIAS O </a:t>
            </a:r>
          </a:p>
          <a:p>
            <a:pPr algn="ctr" eaLnBrk="0" fontAlgn="base" hangingPunct="0">
              <a:spcBef>
                <a:spcPct val="0"/>
              </a:spcBef>
              <a:spcAft>
                <a:spcPct val="0"/>
              </a:spcAft>
              <a:defRPr/>
            </a:pPr>
            <a:r>
              <a:rPr lang="es-AR" sz="1600" b="1">
                <a:solidFill>
                  <a:srgbClr val="000000"/>
                </a:solidFill>
              </a:rPr>
              <a:t>RESULTADOS DEL P.E.A.</a:t>
            </a:r>
            <a:endParaRPr lang="es-ES" sz="1600" b="1">
              <a:solidFill>
                <a:srgbClr val="000000"/>
              </a:solidFill>
            </a:endParaRPr>
          </a:p>
        </p:txBody>
      </p:sp>
      <p:sp>
        <p:nvSpPr>
          <p:cNvPr id="187402" name="Rectangle 10"/>
          <p:cNvSpPr>
            <a:spLocks noChangeArrowheads="1"/>
          </p:cNvSpPr>
          <p:nvPr/>
        </p:nvSpPr>
        <p:spPr bwMode="auto">
          <a:xfrm>
            <a:off x="4895850" y="5661025"/>
            <a:ext cx="4248150" cy="719138"/>
          </a:xfrm>
          <a:prstGeom prst="rect">
            <a:avLst/>
          </a:prstGeom>
          <a:solidFill>
            <a:schemeClr val="accent1">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1600" b="1">
                <a:solidFill>
                  <a:srgbClr val="000000"/>
                </a:solidFill>
              </a:rPr>
              <a:t>MOMENTO DE LA EVALUACION</a:t>
            </a:r>
          </a:p>
          <a:p>
            <a:pPr algn="ctr" eaLnBrk="0" fontAlgn="base" hangingPunct="0">
              <a:spcBef>
                <a:spcPct val="0"/>
              </a:spcBef>
              <a:spcAft>
                <a:spcPct val="0"/>
              </a:spcAft>
              <a:defRPr/>
            </a:pPr>
            <a:r>
              <a:rPr lang="es-AR" sz="1600" b="1">
                <a:solidFill>
                  <a:srgbClr val="000000"/>
                </a:solidFill>
              </a:rPr>
              <a:t>INICIAL, PROCESUAL, SUMATIVA </a:t>
            </a:r>
            <a:endParaRPr lang="es-ES" sz="1600" b="1">
              <a:solidFill>
                <a:srgbClr val="000000"/>
              </a:solidFill>
            </a:endParaRPr>
          </a:p>
        </p:txBody>
      </p:sp>
      <p:sp>
        <p:nvSpPr>
          <p:cNvPr id="187403" name="Rectangle 11"/>
          <p:cNvSpPr>
            <a:spLocks noChangeArrowheads="1"/>
          </p:cNvSpPr>
          <p:nvPr/>
        </p:nvSpPr>
        <p:spPr bwMode="auto">
          <a:xfrm>
            <a:off x="4859338" y="4437063"/>
            <a:ext cx="3744912" cy="647700"/>
          </a:xfrm>
          <a:prstGeom prst="rect">
            <a:avLst/>
          </a:prstGeom>
          <a:solidFill>
            <a:schemeClr val="accent1">
              <a:lumMod val="50000"/>
              <a:alpha val="39999"/>
            </a:schemeClr>
          </a:solidFill>
          <a:ln w="9525" algn="ctr">
            <a:solidFill>
              <a:schemeClr val="tx1"/>
            </a:solidFill>
            <a:miter lim="800000"/>
            <a:headEnd/>
            <a:tailEnd/>
          </a:ln>
        </p:spPr>
        <p:txBody>
          <a:bodyPr wrap="none" anchor="ctr"/>
          <a:lstStyle/>
          <a:p>
            <a:pPr algn="ctr" eaLnBrk="0" fontAlgn="base" hangingPunct="0">
              <a:spcBef>
                <a:spcPct val="0"/>
              </a:spcBef>
              <a:spcAft>
                <a:spcPct val="0"/>
              </a:spcAft>
              <a:defRPr/>
            </a:pPr>
            <a:r>
              <a:rPr lang="es-AR" sz="1600" b="1">
                <a:solidFill>
                  <a:srgbClr val="000000"/>
                </a:solidFill>
              </a:rPr>
              <a:t>INSTRUMENTOS, MEDIOS Y </a:t>
            </a:r>
          </a:p>
          <a:p>
            <a:pPr algn="ctr" eaLnBrk="0" fontAlgn="base" hangingPunct="0">
              <a:spcBef>
                <a:spcPct val="0"/>
              </a:spcBef>
              <a:spcAft>
                <a:spcPct val="0"/>
              </a:spcAft>
              <a:defRPr/>
            </a:pPr>
            <a:r>
              <a:rPr lang="es-AR" sz="1600" b="1">
                <a:solidFill>
                  <a:srgbClr val="000000"/>
                </a:solidFill>
              </a:rPr>
              <a:t>SISTEMA DE CALIFICACIONES</a:t>
            </a:r>
            <a:endParaRPr lang="es-ES" sz="1600" b="1">
              <a:solidFill>
                <a:srgbClr val="000000"/>
              </a:solidFill>
            </a:endParaRPr>
          </a:p>
        </p:txBody>
      </p:sp>
      <p:cxnSp>
        <p:nvCxnSpPr>
          <p:cNvPr id="187404" name="AutoShape 12"/>
          <p:cNvCxnSpPr>
            <a:cxnSpLocks noChangeShapeType="1"/>
            <a:stCxn id="187397" idx="1"/>
            <a:endCxn id="187398" idx="1"/>
          </p:cNvCxnSpPr>
          <p:nvPr/>
        </p:nvCxnSpPr>
        <p:spPr bwMode="auto">
          <a:xfrm rot="10800000" flipV="1">
            <a:off x="1187450" y="1449388"/>
            <a:ext cx="504825" cy="2014537"/>
          </a:xfrm>
          <a:prstGeom prst="curvedConnector3">
            <a:avLst>
              <a:gd name="adj1" fmla="val 145282"/>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187405" name="AutoShape 13"/>
          <p:cNvCxnSpPr>
            <a:cxnSpLocks noChangeShapeType="1"/>
            <a:stCxn id="187397" idx="1"/>
            <a:endCxn id="187399" idx="1"/>
          </p:cNvCxnSpPr>
          <p:nvPr/>
        </p:nvCxnSpPr>
        <p:spPr bwMode="auto">
          <a:xfrm rot="10800000" flipV="1">
            <a:off x="1116013" y="1449388"/>
            <a:ext cx="576262" cy="3240087"/>
          </a:xfrm>
          <a:prstGeom prst="curvedConnector3">
            <a:avLst>
              <a:gd name="adj1" fmla="val 139671"/>
            </a:avLst>
          </a:prstGeom>
          <a:noFill/>
          <a:ln w="28575">
            <a:solidFill>
              <a:schemeClr val="tx1"/>
            </a:solidFill>
            <a:round/>
            <a:headEnd/>
            <a:tailEnd/>
          </a:ln>
          <a:extLst>
            <a:ext uri="{909E8E84-426E-40DD-AFC4-6F175D3DCCD1}">
              <a14:hiddenFill xmlns:a14="http://schemas.microsoft.com/office/drawing/2010/main">
                <a:noFill/>
              </a14:hiddenFill>
            </a:ext>
          </a:extLst>
        </p:spPr>
      </p:cxnSp>
      <p:cxnSp>
        <p:nvCxnSpPr>
          <p:cNvPr id="187406" name="AutoShape 14"/>
          <p:cNvCxnSpPr>
            <a:cxnSpLocks noChangeShapeType="1"/>
            <a:stCxn id="187397" idx="1"/>
            <a:endCxn id="187400" idx="1"/>
          </p:cNvCxnSpPr>
          <p:nvPr/>
        </p:nvCxnSpPr>
        <p:spPr bwMode="auto">
          <a:xfrm rot="10800000" flipV="1">
            <a:off x="1116013" y="1449388"/>
            <a:ext cx="576262" cy="4535487"/>
          </a:xfrm>
          <a:prstGeom prst="curvedConnector3">
            <a:avLst>
              <a:gd name="adj1" fmla="val 139671"/>
            </a:avLst>
          </a:prstGeom>
          <a:noFill/>
          <a:ln w="28575">
            <a:solidFill>
              <a:schemeClr val="tx1"/>
            </a:solidFill>
            <a:round/>
            <a:headEnd/>
            <a:tailEnd/>
          </a:ln>
          <a:extLst>
            <a:ext uri="{909E8E84-426E-40DD-AFC4-6F175D3DCCD1}">
              <a14:hiddenFill xmlns:a14="http://schemas.microsoft.com/office/drawing/2010/main">
                <a:noFill/>
              </a14:hiddenFill>
            </a:ext>
          </a:extLst>
        </p:spPr>
      </p:cxnSp>
      <p:sp>
        <p:nvSpPr>
          <p:cNvPr id="187407" name="AutoShape 15"/>
          <p:cNvSpPr>
            <a:spLocks noChangeArrowheads="1"/>
          </p:cNvSpPr>
          <p:nvPr/>
        </p:nvSpPr>
        <p:spPr bwMode="auto">
          <a:xfrm>
            <a:off x="4211638" y="1196975"/>
            <a:ext cx="574675" cy="503238"/>
          </a:xfrm>
          <a:prstGeom prst="rightArrow">
            <a:avLst>
              <a:gd name="adj1" fmla="val 50000"/>
              <a:gd name="adj2" fmla="val 28549"/>
            </a:avLst>
          </a:prstGeom>
          <a:noFill/>
          <a:ln w="2857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187408" name="AutoShape 16"/>
          <p:cNvSpPr>
            <a:spLocks noChangeArrowheads="1"/>
          </p:cNvSpPr>
          <p:nvPr/>
        </p:nvSpPr>
        <p:spPr bwMode="auto">
          <a:xfrm>
            <a:off x="3635375" y="3213100"/>
            <a:ext cx="574675" cy="503238"/>
          </a:xfrm>
          <a:prstGeom prst="rightArrow">
            <a:avLst>
              <a:gd name="adj1" fmla="val 50000"/>
              <a:gd name="adj2" fmla="val 28549"/>
            </a:avLst>
          </a:prstGeom>
          <a:noFill/>
          <a:ln w="2857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187409" name="AutoShape 17"/>
          <p:cNvSpPr>
            <a:spLocks noChangeArrowheads="1"/>
          </p:cNvSpPr>
          <p:nvPr/>
        </p:nvSpPr>
        <p:spPr bwMode="auto">
          <a:xfrm>
            <a:off x="4140200" y="4437063"/>
            <a:ext cx="574675" cy="503237"/>
          </a:xfrm>
          <a:prstGeom prst="rightArrow">
            <a:avLst>
              <a:gd name="adj1" fmla="val 50000"/>
              <a:gd name="adj2" fmla="val 28549"/>
            </a:avLst>
          </a:prstGeom>
          <a:noFill/>
          <a:ln w="2857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187410" name="AutoShape 18"/>
          <p:cNvSpPr>
            <a:spLocks noChangeArrowheads="1"/>
          </p:cNvSpPr>
          <p:nvPr/>
        </p:nvSpPr>
        <p:spPr bwMode="auto">
          <a:xfrm>
            <a:off x="4140200" y="5732463"/>
            <a:ext cx="574675" cy="503237"/>
          </a:xfrm>
          <a:prstGeom prst="rightArrow">
            <a:avLst>
              <a:gd name="adj1" fmla="val 50000"/>
              <a:gd name="adj2" fmla="val 28549"/>
            </a:avLst>
          </a:prstGeom>
          <a:noFill/>
          <a:ln w="2857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
        <p:nvSpPr>
          <p:cNvPr id="187411" name="AutoShape 19"/>
          <p:cNvSpPr>
            <a:spLocks noChangeArrowheads="1"/>
          </p:cNvSpPr>
          <p:nvPr/>
        </p:nvSpPr>
        <p:spPr bwMode="auto">
          <a:xfrm rot="2678262">
            <a:off x="1979613" y="1773238"/>
            <a:ext cx="574675" cy="503237"/>
          </a:xfrm>
          <a:prstGeom prst="rightArrow">
            <a:avLst>
              <a:gd name="adj1" fmla="val 50000"/>
              <a:gd name="adj2" fmla="val 28549"/>
            </a:avLst>
          </a:prstGeom>
          <a:noFill/>
          <a:ln w="2857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0" fontAlgn="base" hangingPunct="0">
              <a:spcBef>
                <a:spcPct val="0"/>
              </a:spcBef>
              <a:spcAft>
                <a:spcPct val="0"/>
              </a:spcAft>
            </a:pPr>
            <a:endParaRPr lang="es-MX" sz="2000">
              <a:solidFill>
                <a:srgbClr val="FFFFFF"/>
              </a:solidFill>
              <a:latin typeface="Times New Roman" pitchFamily="18" charset="0"/>
            </a:endParaRPr>
          </a:p>
        </p:txBody>
      </p:sp>
    </p:spTree>
    <p:extLst>
      <p:ext uri="{BB962C8B-B14F-4D97-AF65-F5344CB8AC3E}">
        <p14:creationId xmlns:p14="http://schemas.microsoft.com/office/powerpoint/2010/main" val="1240992342"/>
      </p:ext>
    </p:extLst>
  </p:cSld>
  <p:clrMapOvr>
    <a:masterClrMapping/>
  </p:clrMapOvr>
  <p:transition>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7394"/>
                                        </p:tgtEl>
                                        <p:attrNameLst>
                                          <p:attrName>style.visibility</p:attrName>
                                        </p:attrNameLst>
                                      </p:cBhvr>
                                      <p:to>
                                        <p:strVal val="visible"/>
                                      </p:to>
                                    </p:set>
                                    <p:animEffect transition="in" filter="checkerboard(across)">
                                      <p:cBhvr>
                                        <p:cTn id="7" dur="500"/>
                                        <p:tgtEl>
                                          <p:spTgt spid="18739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87395"/>
                                        </p:tgtEl>
                                        <p:attrNameLst>
                                          <p:attrName>style.visibility</p:attrName>
                                        </p:attrNameLst>
                                      </p:cBhvr>
                                      <p:to>
                                        <p:strVal val="visible"/>
                                      </p:to>
                                    </p:set>
                                    <p:animEffect transition="in" filter="checkerboard(across)">
                                      <p:cBhvr>
                                        <p:cTn id="10" dur="500"/>
                                        <p:tgtEl>
                                          <p:spTgt spid="187395"/>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87396"/>
                                        </p:tgtEl>
                                        <p:attrNameLst>
                                          <p:attrName>style.visibility</p:attrName>
                                        </p:attrNameLst>
                                      </p:cBhvr>
                                      <p:to>
                                        <p:strVal val="visible"/>
                                      </p:to>
                                    </p:set>
                                    <p:animEffect transition="in" filter="checkerboard(across)">
                                      <p:cBhvr>
                                        <p:cTn id="13" dur="500"/>
                                        <p:tgtEl>
                                          <p:spTgt spid="187396"/>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87397"/>
                                        </p:tgtEl>
                                        <p:attrNameLst>
                                          <p:attrName>style.visibility</p:attrName>
                                        </p:attrNameLst>
                                      </p:cBhvr>
                                      <p:to>
                                        <p:strVal val="visible"/>
                                      </p:to>
                                    </p:set>
                                    <p:animEffect transition="in" filter="checkerboard(across)">
                                      <p:cBhvr>
                                        <p:cTn id="16" dur="500"/>
                                        <p:tgtEl>
                                          <p:spTgt spid="187397"/>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187398"/>
                                        </p:tgtEl>
                                        <p:attrNameLst>
                                          <p:attrName>style.visibility</p:attrName>
                                        </p:attrNameLst>
                                      </p:cBhvr>
                                      <p:to>
                                        <p:strVal val="visible"/>
                                      </p:to>
                                    </p:set>
                                    <p:animEffect transition="in" filter="checkerboard(across)">
                                      <p:cBhvr>
                                        <p:cTn id="19" dur="500"/>
                                        <p:tgtEl>
                                          <p:spTgt spid="187398"/>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187399"/>
                                        </p:tgtEl>
                                        <p:attrNameLst>
                                          <p:attrName>style.visibility</p:attrName>
                                        </p:attrNameLst>
                                      </p:cBhvr>
                                      <p:to>
                                        <p:strVal val="visible"/>
                                      </p:to>
                                    </p:set>
                                    <p:animEffect transition="in" filter="checkerboard(across)">
                                      <p:cBhvr>
                                        <p:cTn id="22" dur="500"/>
                                        <p:tgtEl>
                                          <p:spTgt spid="187399"/>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187400"/>
                                        </p:tgtEl>
                                        <p:attrNameLst>
                                          <p:attrName>style.visibility</p:attrName>
                                        </p:attrNameLst>
                                      </p:cBhvr>
                                      <p:to>
                                        <p:strVal val="visible"/>
                                      </p:to>
                                    </p:set>
                                    <p:animEffect transition="in" filter="checkerboard(across)">
                                      <p:cBhvr>
                                        <p:cTn id="25" dur="500"/>
                                        <p:tgtEl>
                                          <p:spTgt spid="187400"/>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187401"/>
                                        </p:tgtEl>
                                        <p:attrNameLst>
                                          <p:attrName>style.visibility</p:attrName>
                                        </p:attrNameLst>
                                      </p:cBhvr>
                                      <p:to>
                                        <p:strVal val="visible"/>
                                      </p:to>
                                    </p:set>
                                    <p:animEffect transition="in" filter="checkerboard(across)">
                                      <p:cBhvr>
                                        <p:cTn id="28" dur="500"/>
                                        <p:tgtEl>
                                          <p:spTgt spid="187401"/>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187402"/>
                                        </p:tgtEl>
                                        <p:attrNameLst>
                                          <p:attrName>style.visibility</p:attrName>
                                        </p:attrNameLst>
                                      </p:cBhvr>
                                      <p:to>
                                        <p:strVal val="visible"/>
                                      </p:to>
                                    </p:set>
                                    <p:animEffect transition="in" filter="checkerboard(across)">
                                      <p:cBhvr>
                                        <p:cTn id="31" dur="500"/>
                                        <p:tgtEl>
                                          <p:spTgt spid="187402"/>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187403"/>
                                        </p:tgtEl>
                                        <p:attrNameLst>
                                          <p:attrName>style.visibility</p:attrName>
                                        </p:attrNameLst>
                                      </p:cBhvr>
                                      <p:to>
                                        <p:strVal val="visible"/>
                                      </p:to>
                                    </p:set>
                                    <p:animEffect transition="in" filter="checkerboard(across)">
                                      <p:cBhvr>
                                        <p:cTn id="34" dur="500"/>
                                        <p:tgtEl>
                                          <p:spTgt spid="187403"/>
                                        </p:tgtEl>
                                      </p:cBhvr>
                                    </p:animEffect>
                                  </p:childTnLst>
                                </p:cTn>
                              </p:par>
                              <p:par>
                                <p:cTn id="35" presetID="5" presetClass="entr" presetSubtype="10" fill="hold" nodeType="withEffect">
                                  <p:stCondLst>
                                    <p:cond delay="0"/>
                                  </p:stCondLst>
                                  <p:childTnLst>
                                    <p:set>
                                      <p:cBhvr>
                                        <p:cTn id="36" dur="1" fill="hold">
                                          <p:stCondLst>
                                            <p:cond delay="0"/>
                                          </p:stCondLst>
                                        </p:cTn>
                                        <p:tgtEl>
                                          <p:spTgt spid="187404"/>
                                        </p:tgtEl>
                                        <p:attrNameLst>
                                          <p:attrName>style.visibility</p:attrName>
                                        </p:attrNameLst>
                                      </p:cBhvr>
                                      <p:to>
                                        <p:strVal val="visible"/>
                                      </p:to>
                                    </p:set>
                                    <p:animEffect transition="in" filter="checkerboard(across)">
                                      <p:cBhvr>
                                        <p:cTn id="37" dur="500"/>
                                        <p:tgtEl>
                                          <p:spTgt spid="187404"/>
                                        </p:tgtEl>
                                      </p:cBhvr>
                                    </p:animEffect>
                                  </p:childTnLst>
                                </p:cTn>
                              </p:par>
                              <p:par>
                                <p:cTn id="38" presetID="5" presetClass="entr" presetSubtype="10" fill="hold" nodeType="withEffect">
                                  <p:stCondLst>
                                    <p:cond delay="0"/>
                                  </p:stCondLst>
                                  <p:childTnLst>
                                    <p:set>
                                      <p:cBhvr>
                                        <p:cTn id="39" dur="1" fill="hold">
                                          <p:stCondLst>
                                            <p:cond delay="0"/>
                                          </p:stCondLst>
                                        </p:cTn>
                                        <p:tgtEl>
                                          <p:spTgt spid="187405"/>
                                        </p:tgtEl>
                                        <p:attrNameLst>
                                          <p:attrName>style.visibility</p:attrName>
                                        </p:attrNameLst>
                                      </p:cBhvr>
                                      <p:to>
                                        <p:strVal val="visible"/>
                                      </p:to>
                                    </p:set>
                                    <p:animEffect transition="in" filter="checkerboard(across)">
                                      <p:cBhvr>
                                        <p:cTn id="40" dur="500"/>
                                        <p:tgtEl>
                                          <p:spTgt spid="187405"/>
                                        </p:tgtEl>
                                      </p:cBhvr>
                                    </p:animEffect>
                                  </p:childTnLst>
                                </p:cTn>
                              </p:par>
                              <p:par>
                                <p:cTn id="41" presetID="5" presetClass="entr" presetSubtype="10" fill="hold" nodeType="withEffect">
                                  <p:stCondLst>
                                    <p:cond delay="0"/>
                                  </p:stCondLst>
                                  <p:childTnLst>
                                    <p:set>
                                      <p:cBhvr>
                                        <p:cTn id="42" dur="1" fill="hold">
                                          <p:stCondLst>
                                            <p:cond delay="0"/>
                                          </p:stCondLst>
                                        </p:cTn>
                                        <p:tgtEl>
                                          <p:spTgt spid="187406"/>
                                        </p:tgtEl>
                                        <p:attrNameLst>
                                          <p:attrName>style.visibility</p:attrName>
                                        </p:attrNameLst>
                                      </p:cBhvr>
                                      <p:to>
                                        <p:strVal val="visible"/>
                                      </p:to>
                                    </p:set>
                                    <p:animEffect transition="in" filter="checkerboard(across)">
                                      <p:cBhvr>
                                        <p:cTn id="43" dur="500"/>
                                        <p:tgtEl>
                                          <p:spTgt spid="187406"/>
                                        </p:tgtEl>
                                      </p:cBhvr>
                                    </p:animEffect>
                                  </p:childTnLst>
                                </p:cTn>
                              </p:par>
                              <p:par>
                                <p:cTn id="44" presetID="5" presetClass="entr" presetSubtype="10" fill="hold" grpId="0" nodeType="withEffect">
                                  <p:stCondLst>
                                    <p:cond delay="0"/>
                                  </p:stCondLst>
                                  <p:childTnLst>
                                    <p:set>
                                      <p:cBhvr>
                                        <p:cTn id="45" dur="1" fill="hold">
                                          <p:stCondLst>
                                            <p:cond delay="0"/>
                                          </p:stCondLst>
                                        </p:cTn>
                                        <p:tgtEl>
                                          <p:spTgt spid="187407"/>
                                        </p:tgtEl>
                                        <p:attrNameLst>
                                          <p:attrName>style.visibility</p:attrName>
                                        </p:attrNameLst>
                                      </p:cBhvr>
                                      <p:to>
                                        <p:strVal val="visible"/>
                                      </p:to>
                                    </p:set>
                                    <p:animEffect transition="in" filter="checkerboard(across)">
                                      <p:cBhvr>
                                        <p:cTn id="46" dur="500"/>
                                        <p:tgtEl>
                                          <p:spTgt spid="187407"/>
                                        </p:tgtEl>
                                      </p:cBhvr>
                                    </p:animEffect>
                                  </p:childTnLst>
                                </p:cTn>
                              </p:par>
                              <p:par>
                                <p:cTn id="47" presetID="5" presetClass="entr" presetSubtype="10" fill="hold" grpId="0" nodeType="withEffect">
                                  <p:stCondLst>
                                    <p:cond delay="0"/>
                                  </p:stCondLst>
                                  <p:childTnLst>
                                    <p:set>
                                      <p:cBhvr>
                                        <p:cTn id="48" dur="1" fill="hold">
                                          <p:stCondLst>
                                            <p:cond delay="0"/>
                                          </p:stCondLst>
                                        </p:cTn>
                                        <p:tgtEl>
                                          <p:spTgt spid="187408"/>
                                        </p:tgtEl>
                                        <p:attrNameLst>
                                          <p:attrName>style.visibility</p:attrName>
                                        </p:attrNameLst>
                                      </p:cBhvr>
                                      <p:to>
                                        <p:strVal val="visible"/>
                                      </p:to>
                                    </p:set>
                                    <p:animEffect transition="in" filter="checkerboard(across)">
                                      <p:cBhvr>
                                        <p:cTn id="49" dur="500"/>
                                        <p:tgtEl>
                                          <p:spTgt spid="187408"/>
                                        </p:tgtEl>
                                      </p:cBhvr>
                                    </p:animEffect>
                                  </p:childTnLst>
                                </p:cTn>
                              </p:par>
                              <p:par>
                                <p:cTn id="50" presetID="5" presetClass="entr" presetSubtype="10" fill="hold" grpId="0" nodeType="withEffect">
                                  <p:stCondLst>
                                    <p:cond delay="0"/>
                                  </p:stCondLst>
                                  <p:childTnLst>
                                    <p:set>
                                      <p:cBhvr>
                                        <p:cTn id="51" dur="1" fill="hold">
                                          <p:stCondLst>
                                            <p:cond delay="0"/>
                                          </p:stCondLst>
                                        </p:cTn>
                                        <p:tgtEl>
                                          <p:spTgt spid="187409"/>
                                        </p:tgtEl>
                                        <p:attrNameLst>
                                          <p:attrName>style.visibility</p:attrName>
                                        </p:attrNameLst>
                                      </p:cBhvr>
                                      <p:to>
                                        <p:strVal val="visible"/>
                                      </p:to>
                                    </p:set>
                                    <p:animEffect transition="in" filter="checkerboard(across)">
                                      <p:cBhvr>
                                        <p:cTn id="52" dur="500"/>
                                        <p:tgtEl>
                                          <p:spTgt spid="187409"/>
                                        </p:tgtEl>
                                      </p:cBhvr>
                                    </p:animEffect>
                                  </p:childTnLst>
                                </p:cTn>
                              </p:par>
                              <p:par>
                                <p:cTn id="53" presetID="5" presetClass="entr" presetSubtype="10" fill="hold" grpId="0" nodeType="withEffect">
                                  <p:stCondLst>
                                    <p:cond delay="0"/>
                                  </p:stCondLst>
                                  <p:childTnLst>
                                    <p:set>
                                      <p:cBhvr>
                                        <p:cTn id="54" dur="1" fill="hold">
                                          <p:stCondLst>
                                            <p:cond delay="0"/>
                                          </p:stCondLst>
                                        </p:cTn>
                                        <p:tgtEl>
                                          <p:spTgt spid="187410"/>
                                        </p:tgtEl>
                                        <p:attrNameLst>
                                          <p:attrName>style.visibility</p:attrName>
                                        </p:attrNameLst>
                                      </p:cBhvr>
                                      <p:to>
                                        <p:strVal val="visible"/>
                                      </p:to>
                                    </p:set>
                                    <p:animEffect transition="in" filter="checkerboard(across)">
                                      <p:cBhvr>
                                        <p:cTn id="55" dur="500"/>
                                        <p:tgtEl>
                                          <p:spTgt spid="187410"/>
                                        </p:tgtEl>
                                      </p:cBhvr>
                                    </p:animEffect>
                                  </p:childTnLst>
                                </p:cTn>
                              </p:par>
                              <p:par>
                                <p:cTn id="56" presetID="5" presetClass="entr" presetSubtype="10" fill="hold" grpId="0" nodeType="withEffect">
                                  <p:stCondLst>
                                    <p:cond delay="0"/>
                                  </p:stCondLst>
                                  <p:childTnLst>
                                    <p:set>
                                      <p:cBhvr>
                                        <p:cTn id="57" dur="1" fill="hold">
                                          <p:stCondLst>
                                            <p:cond delay="0"/>
                                          </p:stCondLst>
                                        </p:cTn>
                                        <p:tgtEl>
                                          <p:spTgt spid="187411"/>
                                        </p:tgtEl>
                                        <p:attrNameLst>
                                          <p:attrName>style.visibility</p:attrName>
                                        </p:attrNameLst>
                                      </p:cBhvr>
                                      <p:to>
                                        <p:strVal val="visible"/>
                                      </p:to>
                                    </p:set>
                                    <p:animEffect transition="in" filter="checkerboard(across)">
                                      <p:cBhvr>
                                        <p:cTn id="58" dur="500"/>
                                        <p:tgtEl>
                                          <p:spTgt spid="187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4" grpId="0" animBg="1"/>
      <p:bldP spid="187395" grpId="0" animBg="1"/>
      <p:bldP spid="187396" grpId="0" animBg="1"/>
      <p:bldP spid="187397" grpId="0" animBg="1"/>
      <p:bldP spid="187398" grpId="0" animBg="1"/>
      <p:bldP spid="187399" grpId="0" animBg="1"/>
      <p:bldP spid="187400" grpId="0" animBg="1"/>
      <p:bldP spid="187401" grpId="0" animBg="1"/>
      <p:bldP spid="187402" grpId="0" animBg="1"/>
      <p:bldP spid="187403" grpId="0" animBg="1"/>
      <p:bldP spid="187407" grpId="0" animBg="1"/>
      <p:bldP spid="187408" grpId="0" animBg="1"/>
      <p:bldP spid="187409" grpId="0" animBg="1"/>
      <p:bldP spid="187410" grpId="0" animBg="1"/>
      <p:bldP spid="187411"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oticario">
  <a:themeElements>
    <a:clrScheme name="Boticario">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Boticario">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oticario">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Plantilla de diseño de piezas de puzzle resplandecientes">
  <a:themeElements>
    <a:clrScheme name="Plantilla de diseño de piezas de puzzle resplandecientes 1">
      <a:dk1>
        <a:srgbClr val="000000"/>
      </a:dk1>
      <a:lt1>
        <a:srgbClr val="FFFFFF"/>
      </a:lt1>
      <a:dk2>
        <a:srgbClr val="000000"/>
      </a:dk2>
      <a:lt2>
        <a:srgbClr val="E8EDF2"/>
      </a:lt2>
      <a:accent1>
        <a:srgbClr val="D8E1EC"/>
      </a:accent1>
      <a:accent2>
        <a:srgbClr val="CFD795"/>
      </a:accent2>
      <a:accent3>
        <a:srgbClr val="AAAAAA"/>
      </a:accent3>
      <a:accent4>
        <a:srgbClr val="DADADA"/>
      </a:accent4>
      <a:accent5>
        <a:srgbClr val="E9EEF4"/>
      </a:accent5>
      <a:accent6>
        <a:srgbClr val="BBC387"/>
      </a:accent6>
      <a:hlink>
        <a:srgbClr val="D59F07"/>
      </a:hlink>
      <a:folHlink>
        <a:srgbClr val="94B26C"/>
      </a:folHlink>
    </a:clrScheme>
    <a:fontScheme name="Plantilla de diseño de piezas de puzzle resplandeciente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lantilla de diseño de piezas de puzzle resplandecientes 1">
        <a:dk1>
          <a:srgbClr val="000000"/>
        </a:dk1>
        <a:lt1>
          <a:srgbClr val="FFFFFF"/>
        </a:lt1>
        <a:dk2>
          <a:srgbClr val="000000"/>
        </a:dk2>
        <a:lt2>
          <a:srgbClr val="E8EDF2"/>
        </a:lt2>
        <a:accent1>
          <a:srgbClr val="D8E1EC"/>
        </a:accent1>
        <a:accent2>
          <a:srgbClr val="CFD795"/>
        </a:accent2>
        <a:accent3>
          <a:srgbClr val="AAAAAA"/>
        </a:accent3>
        <a:accent4>
          <a:srgbClr val="DADADA"/>
        </a:accent4>
        <a:accent5>
          <a:srgbClr val="E9EEF4"/>
        </a:accent5>
        <a:accent6>
          <a:srgbClr val="BBC387"/>
        </a:accent6>
        <a:hlink>
          <a:srgbClr val="D59F07"/>
        </a:hlink>
        <a:folHlink>
          <a:srgbClr val="94B26C"/>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731</TotalTime>
  <Words>859</Words>
  <Application>Microsoft Office PowerPoint</Application>
  <PresentationFormat>Presentación en pantalla (4:3)</PresentationFormat>
  <Paragraphs>204</Paragraphs>
  <Slides>23</Slides>
  <Notes>2</Notes>
  <HiddenSlides>0</HiddenSlides>
  <MMClips>0</MMClips>
  <ScaleCrop>false</ScaleCrop>
  <HeadingPairs>
    <vt:vector size="4" baseType="variant">
      <vt:variant>
        <vt:lpstr>Tema</vt:lpstr>
      </vt:variant>
      <vt:variant>
        <vt:i4>2</vt:i4>
      </vt:variant>
      <vt:variant>
        <vt:lpstr>Títulos de diapositiva</vt:lpstr>
      </vt:variant>
      <vt:variant>
        <vt:i4>23</vt:i4>
      </vt:variant>
    </vt:vector>
  </HeadingPairs>
  <TitlesOfParts>
    <vt:vector size="25" baseType="lpstr">
      <vt:lpstr>Boticario</vt:lpstr>
      <vt:lpstr>Plantilla de diseño de piezas de puzzle resplandecientes</vt:lpstr>
      <vt:lpstr>ARACELY VAZQUEZ GARCIA</vt:lpstr>
      <vt:lpstr>Presentación de PowerPoint</vt:lpstr>
      <vt:lpstr>PROPUESTA DE ARACELY VAZQUEZ</vt:lpstr>
      <vt:lpstr>Presentación de PowerPoint</vt:lpstr>
      <vt:lpstr>Presentación de PowerPoint</vt:lpstr>
      <vt:lpstr>Componentes del Currículo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Aplicación del Currículo</vt:lpstr>
      <vt:lpstr>Aplicación del Currículo</vt:lpstr>
      <vt:lpstr>Metodología del diseño curricular.</vt:lpstr>
      <vt:lpstr>  Etapa 0: Anteproyecto curricular  </vt:lpstr>
      <vt:lpstr>    ETAPA 1. FUNDAMENTACIÓN DEL PROYECTO CURRICULAR    </vt:lpstr>
      <vt:lpstr>     Etapa 2: Elaboración del plan de estudios </vt:lpstr>
      <vt:lpstr>  Etapa 3: Estructura del plan de estudios  </vt:lpstr>
      <vt:lpstr>BIBLIOGRAFÍA</vt:lpstr>
      <vt:lpstr>  Etapa 4: Sistema de evaluación del proyecto curricular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Organización para la construcción del proyecto pedagógico alternativo.</dc:title>
  <dc:creator>Mtro_Israel</dc:creator>
  <cp:lastModifiedBy>Anselmo</cp:lastModifiedBy>
  <cp:revision>22</cp:revision>
  <dcterms:created xsi:type="dcterms:W3CDTF">2015-10-29T13:46:57Z</dcterms:created>
  <dcterms:modified xsi:type="dcterms:W3CDTF">2016-01-28T04:54:10Z</dcterms:modified>
</cp:coreProperties>
</file>