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sldIdLst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868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07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12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32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1755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1760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0372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007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90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43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2763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2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391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0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>
                <a:solidFill>
                  <a:prstClr val="white"/>
                </a:solidFill>
              </a:rPr>
              <a:pPr/>
              <a:t>8/10/2016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311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Humanismo.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32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00" y="225631"/>
            <a:ext cx="10571998" cy="1192007"/>
          </a:xfrm>
        </p:spPr>
        <p:txBody>
          <a:bodyPr/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Humanismo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MX" dirty="0"/>
          </a:p>
          <a:p>
            <a:pPr algn="just"/>
            <a:r>
              <a:rPr lang="es-MX" sz="3200" dirty="0" smtClean="0"/>
              <a:t>El </a:t>
            </a:r>
            <a:r>
              <a:rPr lang="es-MX" sz="3200" dirty="0"/>
              <a:t>humanismo, en general, es un comportamiento o una actitud que exalta al género humano. Bajo esta concepción, el arte, la cultura, el deporte y las actividades humanas generales, se vuelven trascendentes. Dicha trascendencia podía conseguirse a través de la exaltación y la experimentación de las propias facultades.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99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Humanismo.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2892"/>
          </a:xfrm>
        </p:spPr>
        <p:txBody>
          <a:bodyPr>
            <a:normAutofit fontScale="92500" lnSpcReduction="10000"/>
          </a:bodyPr>
          <a:lstStyle/>
          <a:p>
            <a:r>
              <a:rPr lang="es-MX" sz="4000" dirty="0"/>
              <a:t>concepto de humanismo tiene varios usos. Se trata, por ejemplo, de la doctrina que se basa en la integración de los valores humanos. A su vez, puede hacer referencia a un movimiento renacentista, a través del cual se propuso retornar a la cultura grecolatina para restaurar los valores humanos.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64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02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600" dirty="0"/>
              <a:t>Cabe mencionar, sin embargo, que esta corriente se opone al consumismo; ya que está en contra de lo superficial, del narcisismo y de aquello que no es propio de la dignidad humana. La cosificación del hombre como productor o consumidor atenta contra su desarrollo integral.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772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8712" y="201880"/>
            <a:ext cx="10563286" cy="6656119"/>
          </a:xfrm>
        </p:spPr>
        <p:txBody>
          <a:bodyPr>
            <a:normAutofit fontScale="32500" lnSpcReduction="20000"/>
          </a:bodyPr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sz="7000" dirty="0" smtClean="0"/>
          </a:p>
          <a:p>
            <a:endParaRPr lang="es-MX" sz="7000" dirty="0"/>
          </a:p>
          <a:p>
            <a:endParaRPr lang="es-MX" sz="7000" dirty="0" smtClean="0"/>
          </a:p>
          <a:p>
            <a:r>
              <a:rPr lang="es-MX" sz="7000" dirty="0" smtClean="0"/>
              <a:t>En </a:t>
            </a:r>
            <a:r>
              <a:rPr lang="es-MX" sz="7000" dirty="0"/>
              <a:t>la educación hubo importantes cambios que se verían reflejados en el nivel intelectual de las personas. En lugar de continuar con una enseñanza rígida, se le dio importancia a la individualidad de cada alumno y el aprendizaje se centró en formar a personas que estuvieran preparadas para desarrollar una vida activa en la comunidad civil, que confiaran en sí mismas y que fueran capaces de discernir por sí solas entre lo correcto y lo incorrecto</a:t>
            </a:r>
            <a:r>
              <a:rPr lang="es-MX" sz="7000" dirty="0" smtClean="0"/>
              <a:t>.</a:t>
            </a:r>
          </a:p>
          <a:p>
            <a:endParaRPr lang="es-MX" sz="7000" dirty="0"/>
          </a:p>
          <a:p>
            <a:endParaRPr lang="es-MX" sz="5100" dirty="0" smtClean="0"/>
          </a:p>
          <a:p>
            <a:endParaRPr lang="es-MX" sz="5100" dirty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Bibliografía</a:t>
            </a:r>
            <a:endParaRPr lang="es-MX" dirty="0"/>
          </a:p>
          <a:p>
            <a:r>
              <a:rPr lang="es-MX" dirty="0"/>
              <a:t>Pérez, P. J. (2013). Definiciones de Humanismo. Obtenido de (http;//</a:t>
            </a:r>
            <a:r>
              <a:rPr lang="es-MX" dirty="0" err="1"/>
              <a:t>definicion.de</a:t>
            </a:r>
            <a:r>
              <a:rPr lang="es-MX" dirty="0"/>
              <a:t>/humanismo/) http://definicion.de/humanismo/#ixzz4GwQ2gBJ4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599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</TotalTime>
  <Words>274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 2</vt:lpstr>
      <vt:lpstr>Celestial</vt:lpstr>
      <vt:lpstr>Citable</vt:lpstr>
      <vt:lpstr>Humanismo.</vt:lpstr>
      <vt:lpstr>       Humanismo </vt:lpstr>
      <vt:lpstr>Humanismo. 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Humanismo.</dc:title>
  <dc:creator>Israel Antonio Gomez</dc:creator>
  <cp:lastModifiedBy>Israel Antonio Gomez</cp:lastModifiedBy>
  <cp:revision>1</cp:revision>
  <dcterms:created xsi:type="dcterms:W3CDTF">2016-08-11T00:37:38Z</dcterms:created>
  <dcterms:modified xsi:type="dcterms:W3CDTF">2016-08-11T00:39:21Z</dcterms:modified>
</cp:coreProperties>
</file>